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7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D3D3D"/>
    <a:srgbClr val="FEFEF4"/>
    <a:srgbClr val="FDFDDF"/>
    <a:srgbClr val="525252"/>
    <a:srgbClr val="FCFBFA"/>
    <a:srgbClr val="F8F8F6"/>
    <a:srgbClr val="F4F3EE"/>
    <a:srgbClr val="E0E0D8"/>
    <a:srgbClr val="F4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1A2E4D-F13F-4FC3-B1D1-ADE909FC93D0}" v="518" dt="2021-12-08T12:02:2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870" autoAdjust="0"/>
  </p:normalViewPr>
  <p:slideViewPr>
    <p:cSldViewPr snapToGrid="0" showGuides="1">
      <p:cViewPr varScale="1">
        <p:scale>
          <a:sx n="60" d="100"/>
          <a:sy n="60" d="100"/>
        </p:scale>
        <p:origin x="1550" y="3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Jong Kyu" userId="4a378f3505e03d77" providerId="LiveId" clId="{E21A2E4D-F13F-4FC3-B1D1-ADE909FC93D0}"/>
    <pc:docChg chg="undo custSel addSld delSld modSld sldOrd">
      <pc:chgData name="Lee Jong Kyu" userId="4a378f3505e03d77" providerId="LiveId" clId="{E21A2E4D-F13F-4FC3-B1D1-ADE909FC93D0}" dt="2021-12-08T12:02:23.715" v="4750"/>
      <pc:docMkLst>
        <pc:docMk/>
      </pc:docMkLst>
      <pc:sldChg chg="addSp delSp modSp modTransition modAnim modNotesTx">
        <pc:chgData name="Lee Jong Kyu" userId="4a378f3505e03d77" providerId="LiveId" clId="{E21A2E4D-F13F-4FC3-B1D1-ADE909FC93D0}" dt="2021-12-08T11:54:56.126" v="4730"/>
        <pc:sldMkLst>
          <pc:docMk/>
          <pc:sldMk cId="2340747260" sldId="259"/>
        </pc:sldMkLst>
        <pc:picChg chg="add del mod">
          <ac:chgData name="Lee Jong Kyu" userId="4a378f3505e03d77" providerId="LiveId" clId="{E21A2E4D-F13F-4FC3-B1D1-ADE909FC93D0}" dt="2021-12-08T11:54:37.821" v="4729"/>
          <ac:picMkLst>
            <pc:docMk/>
            <pc:sldMk cId="2340747260" sldId="259"/>
            <ac:picMk id="3" creationId="{299AC257-7606-4673-9401-C466CA315AD2}"/>
          </ac:picMkLst>
        </pc:picChg>
        <pc:picChg chg="add mod">
          <ac:chgData name="Lee Jong Kyu" userId="4a378f3505e03d77" providerId="LiveId" clId="{E21A2E4D-F13F-4FC3-B1D1-ADE909FC93D0}" dt="2021-12-08T11:54:56.126" v="4730"/>
          <ac:picMkLst>
            <pc:docMk/>
            <pc:sldMk cId="2340747260" sldId="259"/>
            <ac:picMk id="7" creationId="{8A4E9978-B27F-4397-82E7-5D4AD742F80E}"/>
          </ac:picMkLst>
        </pc:picChg>
      </pc:sldChg>
      <pc:sldChg chg="addSp delSp modSp modTransition modAnim modNotesTx">
        <pc:chgData name="Lee Jong Kyu" userId="4a378f3505e03d77" providerId="LiveId" clId="{E21A2E4D-F13F-4FC3-B1D1-ADE909FC93D0}" dt="2021-12-08T11:55:40.567" v="4732"/>
        <pc:sldMkLst>
          <pc:docMk/>
          <pc:sldMk cId="3745790704" sldId="267"/>
        </pc:sldMkLst>
        <pc:picChg chg="add del mod">
          <ac:chgData name="Lee Jong Kyu" userId="4a378f3505e03d77" providerId="LiveId" clId="{E21A2E4D-F13F-4FC3-B1D1-ADE909FC93D0}" dt="2021-12-08T11:55:18.441" v="4731"/>
          <ac:picMkLst>
            <pc:docMk/>
            <pc:sldMk cId="3745790704" sldId="267"/>
            <ac:picMk id="4" creationId="{842B1610-CCA2-4C4C-8D23-6E7322E5EC4D}"/>
          </ac:picMkLst>
        </pc:picChg>
        <pc:picChg chg="add mod">
          <ac:chgData name="Lee Jong Kyu" userId="4a378f3505e03d77" providerId="LiveId" clId="{E21A2E4D-F13F-4FC3-B1D1-ADE909FC93D0}" dt="2021-12-08T11:55:40.567" v="4732"/>
          <ac:picMkLst>
            <pc:docMk/>
            <pc:sldMk cId="3745790704" sldId="267"/>
            <ac:picMk id="5" creationId="{8CE6AF42-464D-4F6B-8E0E-31B78E15EB76}"/>
          </ac:picMkLst>
        </pc:picChg>
      </pc:sldChg>
      <pc:sldChg chg="addSp delSp modSp mod modTransition modAnim modNotesTx">
        <pc:chgData name="Lee Jong Kyu" userId="4a378f3505e03d77" providerId="LiveId" clId="{E21A2E4D-F13F-4FC3-B1D1-ADE909FC93D0}" dt="2021-12-08T11:57:07.383" v="4734"/>
        <pc:sldMkLst>
          <pc:docMk/>
          <pc:sldMk cId="3896204783" sldId="305"/>
        </pc:sldMkLst>
        <pc:spChg chg="mod">
          <ac:chgData name="Lee Jong Kyu" userId="4a378f3505e03d77" providerId="LiveId" clId="{E21A2E4D-F13F-4FC3-B1D1-ADE909FC93D0}" dt="2021-12-08T04:57:02.089" v="141" actId="1582"/>
          <ac:spMkLst>
            <pc:docMk/>
            <pc:sldMk cId="3896204783" sldId="305"/>
            <ac:spMk id="22" creationId="{02DE8744-1A12-4B28-9650-7EE135BE4C74}"/>
          </ac:spMkLst>
        </pc:spChg>
        <pc:picChg chg="add del mod">
          <ac:chgData name="Lee Jong Kyu" userId="4a378f3505e03d77" providerId="LiveId" clId="{E21A2E4D-F13F-4FC3-B1D1-ADE909FC93D0}" dt="2021-12-08T10:46:51.476" v="4573"/>
          <ac:picMkLst>
            <pc:docMk/>
            <pc:sldMk cId="3896204783" sldId="305"/>
            <ac:picMk id="2" creationId="{1C589306-FB3A-478A-8BED-F55F78F6BD89}"/>
          </ac:picMkLst>
        </pc:picChg>
        <pc:picChg chg="add mod">
          <ac:chgData name="Lee Jong Kyu" userId="4a378f3505e03d77" providerId="LiveId" clId="{E21A2E4D-F13F-4FC3-B1D1-ADE909FC93D0}" dt="2021-12-08T11:57:07.383" v="4734"/>
          <ac:picMkLst>
            <pc:docMk/>
            <pc:sldMk cId="3896204783" sldId="305"/>
            <ac:picMk id="2" creationId="{79344A07-82C6-4C99-AB35-6F14E8D4DB7F}"/>
          </ac:picMkLst>
        </pc:picChg>
        <pc:picChg chg="add del mod">
          <ac:chgData name="Lee Jong Kyu" userId="4a378f3505e03d77" providerId="LiveId" clId="{E21A2E4D-F13F-4FC3-B1D1-ADE909FC93D0}" dt="2021-12-08T11:56:25.516" v="4733"/>
          <ac:picMkLst>
            <pc:docMk/>
            <pc:sldMk cId="3896204783" sldId="305"/>
            <ac:picMk id="11" creationId="{CCDA0E33-0DD6-4C70-AEC0-93BD3E717944}"/>
          </ac:picMkLst>
        </pc:picChg>
      </pc:sldChg>
      <pc:sldChg chg="addSp delSp modSp add mod ord modTransition modAnim modNotesTx">
        <pc:chgData name="Lee Jong Kyu" userId="4a378f3505e03d77" providerId="LiveId" clId="{E21A2E4D-F13F-4FC3-B1D1-ADE909FC93D0}" dt="2021-12-08T11:57:44.323" v="4736"/>
        <pc:sldMkLst>
          <pc:docMk/>
          <pc:sldMk cId="4134152738" sldId="306"/>
        </pc:sldMkLst>
        <pc:spChg chg="del">
          <ac:chgData name="Lee Jong Kyu" userId="4a378f3505e03d77" providerId="LiveId" clId="{E21A2E4D-F13F-4FC3-B1D1-ADE909FC93D0}" dt="2021-12-08T04:50:58.402" v="37" actId="478"/>
          <ac:spMkLst>
            <pc:docMk/>
            <pc:sldMk cId="4134152738" sldId="306"/>
            <ac:spMk id="2" creationId="{E2D0871C-7262-4553-A556-488A4E8026B4}"/>
          </ac:spMkLst>
        </pc:spChg>
        <pc:spChg chg="mod">
          <ac:chgData name="Lee Jong Kyu" userId="4a378f3505e03d77" providerId="LiveId" clId="{E21A2E4D-F13F-4FC3-B1D1-ADE909FC93D0}" dt="2021-12-08T05:00:41.272" v="356" actId="14100"/>
          <ac:spMkLst>
            <pc:docMk/>
            <pc:sldMk cId="4134152738" sldId="306"/>
            <ac:spMk id="3" creationId="{1F161A37-EB37-47E1-A572-CFCE1A1102F4}"/>
          </ac:spMkLst>
        </pc:spChg>
        <pc:spChg chg="add mod">
          <ac:chgData name="Lee Jong Kyu" userId="4a378f3505e03d77" providerId="LiveId" clId="{E21A2E4D-F13F-4FC3-B1D1-ADE909FC93D0}" dt="2021-12-08T04:59:23.034" v="338" actId="164"/>
          <ac:spMkLst>
            <pc:docMk/>
            <pc:sldMk cId="4134152738" sldId="306"/>
            <ac:spMk id="4" creationId="{222E7801-DE1C-4BBB-9DA7-36B4FC10F77A}"/>
          </ac:spMkLst>
        </pc:spChg>
        <pc:spChg chg="add mod ord">
          <ac:chgData name="Lee Jong Kyu" userId="4a378f3505e03d77" providerId="LiveId" clId="{E21A2E4D-F13F-4FC3-B1D1-ADE909FC93D0}" dt="2021-12-08T04:59:23.034" v="338" actId="164"/>
          <ac:spMkLst>
            <pc:docMk/>
            <pc:sldMk cId="4134152738" sldId="306"/>
            <ac:spMk id="5" creationId="{C9564F9E-3BE5-41C9-B9DD-B295A5DF079C}"/>
          </ac:spMkLst>
        </pc:spChg>
        <pc:spChg chg="add mod">
          <ac:chgData name="Lee Jong Kyu" userId="4a378f3505e03d77" providerId="LiveId" clId="{E21A2E4D-F13F-4FC3-B1D1-ADE909FC93D0}" dt="2021-12-08T05:12:15.133" v="693" actId="2710"/>
          <ac:spMkLst>
            <pc:docMk/>
            <pc:sldMk cId="4134152738" sldId="306"/>
            <ac:spMk id="6" creationId="{B317BAF5-865D-4A42-998A-A53D685DC52C}"/>
          </ac:spMkLst>
        </pc:spChg>
        <pc:spChg chg="add mod">
          <ac:chgData name="Lee Jong Kyu" userId="4a378f3505e03d77" providerId="LiveId" clId="{E21A2E4D-F13F-4FC3-B1D1-ADE909FC93D0}" dt="2021-12-08T05:00:30.077" v="354" actId="1076"/>
          <ac:spMkLst>
            <pc:docMk/>
            <pc:sldMk cId="4134152738" sldId="306"/>
            <ac:spMk id="8" creationId="{0F2468FA-44C2-4D35-A16C-3AD5041F85FF}"/>
          </ac:spMkLst>
        </pc:spChg>
        <pc:spChg chg="mod">
          <ac:chgData name="Lee Jong Kyu" userId="4a378f3505e03d77" providerId="LiveId" clId="{E21A2E4D-F13F-4FC3-B1D1-ADE909FC93D0}" dt="2021-12-08T04:49:12.114" v="7" actId="20577"/>
          <ac:spMkLst>
            <pc:docMk/>
            <pc:sldMk cId="4134152738" sldId="306"/>
            <ac:spMk id="14" creationId="{00000000-0000-0000-0000-000000000000}"/>
          </ac:spMkLst>
        </pc:spChg>
        <pc:spChg chg="mod">
          <ac:chgData name="Lee Jong Kyu" userId="4a378f3505e03d77" providerId="LiveId" clId="{E21A2E4D-F13F-4FC3-B1D1-ADE909FC93D0}" dt="2021-12-08T04:51:45.234" v="61"/>
          <ac:spMkLst>
            <pc:docMk/>
            <pc:sldMk cId="4134152738" sldId="306"/>
            <ac:spMk id="19" creationId="{00000000-0000-0000-0000-000000000000}"/>
          </ac:spMkLst>
        </pc:spChg>
        <pc:grpChg chg="add mod ord">
          <ac:chgData name="Lee Jong Kyu" userId="4a378f3505e03d77" providerId="LiveId" clId="{E21A2E4D-F13F-4FC3-B1D1-ADE909FC93D0}" dt="2021-12-08T05:00:35.434" v="355" actId="1076"/>
          <ac:grpSpMkLst>
            <pc:docMk/>
            <pc:sldMk cId="4134152738" sldId="306"/>
            <ac:grpSpMk id="7" creationId="{D4666489-D550-42F0-B421-C6203EB879B3}"/>
          </ac:grpSpMkLst>
        </pc:grpChg>
        <pc:picChg chg="add del mod">
          <ac:chgData name="Lee Jong Kyu" userId="4a378f3505e03d77" providerId="LiveId" clId="{E21A2E4D-F13F-4FC3-B1D1-ADE909FC93D0}" dt="2021-12-08T11:57:15.122" v="4735"/>
          <ac:picMkLst>
            <pc:docMk/>
            <pc:sldMk cId="4134152738" sldId="306"/>
            <ac:picMk id="2" creationId="{B7E0F1F5-5C7E-4632-8208-9303A37FDF55}"/>
          </ac:picMkLst>
        </pc:picChg>
        <pc:picChg chg="add mod">
          <ac:chgData name="Lee Jong Kyu" userId="4a378f3505e03d77" providerId="LiveId" clId="{E21A2E4D-F13F-4FC3-B1D1-ADE909FC93D0}" dt="2021-12-08T11:57:44.323" v="4736"/>
          <ac:picMkLst>
            <pc:docMk/>
            <pc:sldMk cId="4134152738" sldId="306"/>
            <ac:picMk id="9" creationId="{9BBC4CD9-8CAD-40EC-8861-DF18D3D1C2EC}"/>
          </ac:picMkLst>
        </pc:picChg>
        <pc:picChg chg="add mod modCrop">
          <ac:chgData name="Lee Jong Kyu" userId="4a378f3505e03d77" providerId="LiveId" clId="{E21A2E4D-F13F-4FC3-B1D1-ADE909FC93D0}" dt="2021-12-08T05:08:17.386" v="368" actId="1076"/>
          <ac:picMkLst>
            <pc:docMk/>
            <pc:sldMk cId="4134152738" sldId="306"/>
            <ac:picMk id="10" creationId="{90B30437-1305-45E3-A69E-3ED38CEEB4D2}"/>
          </ac:picMkLst>
        </pc:picChg>
        <pc:picChg chg="add mod modCrop">
          <ac:chgData name="Lee Jong Kyu" userId="4a378f3505e03d77" providerId="LiveId" clId="{E21A2E4D-F13F-4FC3-B1D1-ADE909FC93D0}" dt="2021-12-08T05:15:10.864" v="740" actId="1076"/>
          <ac:picMkLst>
            <pc:docMk/>
            <pc:sldMk cId="4134152738" sldId="306"/>
            <ac:picMk id="15" creationId="{4B6AE5F2-76AC-4C89-864E-2527B3E2E4AD}"/>
          </ac:picMkLst>
        </pc:picChg>
        <pc:picChg chg="mod">
          <ac:chgData name="Lee Jong Kyu" userId="4a378f3505e03d77" providerId="LiveId" clId="{E21A2E4D-F13F-4FC3-B1D1-ADE909FC93D0}" dt="2021-12-08T04:51:03.236" v="38" actId="1076"/>
          <ac:picMkLst>
            <pc:docMk/>
            <pc:sldMk cId="4134152738" sldId="306"/>
            <ac:picMk id="2050" creationId="{53A42933-657C-4291-8EA7-50CA8A06769A}"/>
          </ac:picMkLst>
        </pc:picChg>
      </pc:sldChg>
      <pc:sldChg chg="addSp delSp modSp add mod modTransition modAnim modNotesTx">
        <pc:chgData name="Lee Jong Kyu" userId="4a378f3505e03d77" providerId="LiveId" clId="{E21A2E4D-F13F-4FC3-B1D1-ADE909FC93D0}" dt="2021-12-08T11:58:53.078" v="4738"/>
        <pc:sldMkLst>
          <pc:docMk/>
          <pc:sldMk cId="494949308" sldId="307"/>
        </pc:sldMkLst>
        <pc:spChg chg="mod">
          <ac:chgData name="Lee Jong Kyu" userId="4a378f3505e03d77" providerId="LiveId" clId="{E21A2E4D-F13F-4FC3-B1D1-ADE909FC93D0}" dt="2021-12-08T05:08:55.764" v="378" actId="20577"/>
          <ac:spMkLst>
            <pc:docMk/>
            <pc:sldMk cId="494949308" sldId="307"/>
            <ac:spMk id="4" creationId="{222E7801-DE1C-4BBB-9DA7-36B4FC10F77A}"/>
          </ac:spMkLst>
        </pc:spChg>
        <pc:spChg chg="mod">
          <ac:chgData name="Lee Jong Kyu" userId="4a378f3505e03d77" providerId="LiveId" clId="{E21A2E4D-F13F-4FC3-B1D1-ADE909FC93D0}" dt="2021-12-08T05:12:07.870" v="692" actId="2710"/>
          <ac:spMkLst>
            <pc:docMk/>
            <pc:sldMk cId="494949308" sldId="307"/>
            <ac:spMk id="6" creationId="{B317BAF5-865D-4A42-998A-A53D685DC52C}"/>
          </ac:spMkLst>
        </pc:spChg>
        <pc:picChg chg="add del mod">
          <ac:chgData name="Lee Jong Kyu" userId="4a378f3505e03d77" providerId="LiveId" clId="{E21A2E4D-F13F-4FC3-B1D1-ADE909FC93D0}" dt="2021-12-08T11:48:42.476" v="4715"/>
          <ac:picMkLst>
            <pc:docMk/>
            <pc:sldMk cId="494949308" sldId="307"/>
            <ac:picMk id="2" creationId="{FDF52773-17C0-4883-8C74-A10A539D3C42}"/>
          </ac:picMkLst>
        </pc:picChg>
        <pc:picChg chg="add mod modCrop">
          <ac:chgData name="Lee Jong Kyu" userId="4a378f3505e03d77" providerId="LiveId" clId="{E21A2E4D-F13F-4FC3-B1D1-ADE909FC93D0}" dt="2021-12-08T05:10:39.881" v="422" actId="1076"/>
          <ac:picMkLst>
            <pc:docMk/>
            <pc:sldMk cId="494949308" sldId="307"/>
            <ac:picMk id="9" creationId="{5200EF41-2389-4746-8111-933CDF5829DD}"/>
          </ac:picMkLst>
        </pc:picChg>
        <pc:picChg chg="add del mod">
          <ac:chgData name="Lee Jong Kyu" userId="4a378f3505e03d77" providerId="LiveId" clId="{E21A2E4D-F13F-4FC3-B1D1-ADE909FC93D0}" dt="2021-12-08T11:48:56.911" v="4717"/>
          <ac:picMkLst>
            <pc:docMk/>
            <pc:sldMk cId="494949308" sldId="307"/>
            <ac:picMk id="10" creationId="{384AEDC9-532E-4436-B0AE-B2A66954E01F}"/>
          </ac:picMkLst>
        </pc:picChg>
        <pc:picChg chg="del">
          <ac:chgData name="Lee Jong Kyu" userId="4a378f3505e03d77" providerId="LiveId" clId="{E21A2E4D-F13F-4FC3-B1D1-ADE909FC93D0}" dt="2021-12-08T05:09:18.615" v="407" actId="478"/>
          <ac:picMkLst>
            <pc:docMk/>
            <pc:sldMk cId="494949308" sldId="307"/>
            <ac:picMk id="10" creationId="{90B30437-1305-45E3-A69E-3ED38CEEB4D2}"/>
          </ac:picMkLst>
        </pc:picChg>
        <pc:picChg chg="add del mod">
          <ac:chgData name="Lee Jong Kyu" userId="4a378f3505e03d77" providerId="LiveId" clId="{E21A2E4D-F13F-4FC3-B1D1-ADE909FC93D0}" dt="2021-12-08T11:58:18.036" v="4737"/>
          <ac:picMkLst>
            <pc:docMk/>
            <pc:sldMk cId="494949308" sldId="307"/>
            <ac:picMk id="11" creationId="{57C627F2-5C4C-4E3A-8F61-E2EA0AB466D5}"/>
          </ac:picMkLst>
        </pc:picChg>
        <pc:picChg chg="add mod">
          <ac:chgData name="Lee Jong Kyu" userId="4a378f3505e03d77" providerId="LiveId" clId="{E21A2E4D-F13F-4FC3-B1D1-ADE909FC93D0}" dt="2021-12-08T11:58:53.078" v="4738"/>
          <ac:picMkLst>
            <pc:docMk/>
            <pc:sldMk cId="494949308" sldId="307"/>
            <ac:picMk id="15" creationId="{B3F5D220-39D3-4C9F-9929-847BF83A6922}"/>
          </ac:picMkLst>
        </pc:picChg>
      </pc:sldChg>
      <pc:sldChg chg="add del">
        <pc:chgData name="Lee Jong Kyu" userId="4a378f3505e03d77" providerId="LiveId" clId="{E21A2E4D-F13F-4FC3-B1D1-ADE909FC93D0}" dt="2021-12-08T05:08:46.401" v="370" actId="47"/>
        <pc:sldMkLst>
          <pc:docMk/>
          <pc:sldMk cId="1046669117" sldId="307"/>
        </pc:sldMkLst>
      </pc:sldChg>
      <pc:sldChg chg="add del">
        <pc:chgData name="Lee Jong Kyu" userId="4a378f3505e03d77" providerId="LiveId" clId="{E21A2E4D-F13F-4FC3-B1D1-ADE909FC93D0}" dt="2021-12-08T04:49:14.024" v="8" actId="47"/>
        <pc:sldMkLst>
          <pc:docMk/>
          <pc:sldMk cId="2216199112" sldId="307"/>
        </pc:sldMkLst>
      </pc:sldChg>
      <pc:sldChg chg="add del">
        <pc:chgData name="Lee Jong Kyu" userId="4a378f3505e03d77" providerId="LiveId" clId="{E21A2E4D-F13F-4FC3-B1D1-ADE909FC93D0}" dt="2021-12-08T04:59:25.069" v="339" actId="47"/>
        <pc:sldMkLst>
          <pc:docMk/>
          <pc:sldMk cId="2626964578" sldId="307"/>
        </pc:sldMkLst>
      </pc:sldChg>
      <pc:sldChg chg="modSp add del mod">
        <pc:chgData name="Lee Jong Kyu" userId="4a378f3505e03d77" providerId="LiveId" clId="{E21A2E4D-F13F-4FC3-B1D1-ADE909FC93D0}" dt="2021-12-08T04:56:13.650" v="132" actId="47"/>
        <pc:sldMkLst>
          <pc:docMk/>
          <pc:sldMk cId="4028206920" sldId="307"/>
        </pc:sldMkLst>
        <pc:spChg chg="mod">
          <ac:chgData name="Lee Jong Kyu" userId="4a378f3505e03d77" providerId="LiveId" clId="{E21A2E4D-F13F-4FC3-B1D1-ADE909FC93D0}" dt="2021-12-08T04:51:48.494" v="68"/>
          <ac:spMkLst>
            <pc:docMk/>
            <pc:sldMk cId="4028206920" sldId="307"/>
            <ac:spMk id="19" creationId="{00000000-0000-0000-0000-000000000000}"/>
          </ac:spMkLst>
        </pc:spChg>
      </pc:sldChg>
      <pc:sldChg chg="add del">
        <pc:chgData name="Lee Jong Kyu" userId="4a378f3505e03d77" providerId="LiveId" clId="{E21A2E4D-F13F-4FC3-B1D1-ADE909FC93D0}" dt="2021-12-08T05:08:46.763" v="371" actId="47"/>
        <pc:sldMkLst>
          <pc:docMk/>
          <pc:sldMk cId="277426212" sldId="308"/>
        </pc:sldMkLst>
      </pc:sldChg>
      <pc:sldChg chg="add del">
        <pc:chgData name="Lee Jong Kyu" userId="4a378f3505e03d77" providerId="LiveId" clId="{E21A2E4D-F13F-4FC3-B1D1-ADE909FC93D0}" dt="2021-12-08T04:49:14.541" v="9" actId="47"/>
        <pc:sldMkLst>
          <pc:docMk/>
          <pc:sldMk cId="1276518206" sldId="308"/>
        </pc:sldMkLst>
      </pc:sldChg>
      <pc:sldChg chg="addSp delSp modSp add mod modTransition modAnim modNotesTx">
        <pc:chgData name="Lee Jong Kyu" userId="4a378f3505e03d77" providerId="LiveId" clId="{E21A2E4D-F13F-4FC3-B1D1-ADE909FC93D0}" dt="2021-12-08T11:59:58.613" v="4740"/>
        <pc:sldMkLst>
          <pc:docMk/>
          <pc:sldMk cId="3796569153" sldId="308"/>
        </pc:sldMkLst>
        <pc:spChg chg="mod">
          <ac:chgData name="Lee Jong Kyu" userId="4a378f3505e03d77" providerId="LiveId" clId="{E21A2E4D-F13F-4FC3-B1D1-ADE909FC93D0}" dt="2021-12-08T05:13:37.538" v="736" actId="20577"/>
          <ac:spMkLst>
            <pc:docMk/>
            <pc:sldMk cId="3796569153" sldId="308"/>
            <ac:spMk id="4" creationId="{222E7801-DE1C-4BBB-9DA7-36B4FC10F77A}"/>
          </ac:spMkLst>
        </pc:spChg>
        <pc:spChg chg="mod">
          <ac:chgData name="Lee Jong Kyu" userId="4a378f3505e03d77" providerId="LiveId" clId="{E21A2E4D-F13F-4FC3-B1D1-ADE909FC93D0}" dt="2021-12-08T05:17:11.061" v="850" actId="20577"/>
          <ac:spMkLst>
            <pc:docMk/>
            <pc:sldMk cId="3796569153" sldId="308"/>
            <ac:spMk id="6" creationId="{B317BAF5-865D-4A42-998A-A53D685DC52C}"/>
          </ac:spMkLst>
        </pc:spChg>
        <pc:picChg chg="add del mod">
          <ac:chgData name="Lee Jong Kyu" userId="4a378f3505e03d77" providerId="LiveId" clId="{E21A2E4D-F13F-4FC3-B1D1-ADE909FC93D0}" dt="2021-12-08T11:59:08.379" v="4739"/>
          <ac:picMkLst>
            <pc:docMk/>
            <pc:sldMk cId="3796569153" sldId="308"/>
            <ac:picMk id="2" creationId="{9E4429BB-5BE6-4852-8290-8894FDC09566}"/>
          </ac:picMkLst>
        </pc:picChg>
        <pc:picChg chg="add mod modCrop">
          <ac:chgData name="Lee Jong Kyu" userId="4a378f3505e03d77" providerId="LiveId" clId="{E21A2E4D-F13F-4FC3-B1D1-ADE909FC93D0}" dt="2021-12-08T05:13:19.149" v="699" actId="1076"/>
          <ac:picMkLst>
            <pc:docMk/>
            <pc:sldMk cId="3796569153" sldId="308"/>
            <ac:picMk id="9" creationId="{058F3432-B3F6-4BCB-B78A-47CC79F1C28D}"/>
          </ac:picMkLst>
        </pc:picChg>
        <pc:picChg chg="add mod">
          <ac:chgData name="Lee Jong Kyu" userId="4a378f3505e03d77" providerId="LiveId" clId="{E21A2E4D-F13F-4FC3-B1D1-ADE909FC93D0}" dt="2021-12-08T11:59:58.613" v="4740"/>
          <ac:picMkLst>
            <pc:docMk/>
            <pc:sldMk cId="3796569153" sldId="308"/>
            <ac:picMk id="11" creationId="{67F11EA6-8EBD-4ED9-8876-C5AA3406A947}"/>
          </ac:picMkLst>
        </pc:picChg>
      </pc:sldChg>
      <pc:sldChg chg="add del">
        <pc:chgData name="Lee Jong Kyu" userId="4a378f3505e03d77" providerId="LiveId" clId="{E21A2E4D-F13F-4FC3-B1D1-ADE909FC93D0}" dt="2021-12-08T04:59:25.698" v="340" actId="47"/>
        <pc:sldMkLst>
          <pc:docMk/>
          <pc:sldMk cId="4029938552" sldId="308"/>
        </pc:sldMkLst>
      </pc:sldChg>
      <pc:sldChg chg="modSp add del mod">
        <pc:chgData name="Lee Jong Kyu" userId="4a378f3505e03d77" providerId="LiveId" clId="{E21A2E4D-F13F-4FC3-B1D1-ADE909FC93D0}" dt="2021-12-08T04:56:14" v="133" actId="47"/>
        <pc:sldMkLst>
          <pc:docMk/>
          <pc:sldMk cId="4169454855" sldId="308"/>
        </pc:sldMkLst>
        <pc:spChg chg="mod">
          <ac:chgData name="Lee Jong Kyu" userId="4a378f3505e03d77" providerId="LiveId" clId="{E21A2E4D-F13F-4FC3-B1D1-ADE909FC93D0}" dt="2021-12-08T04:51:51.553" v="75"/>
          <ac:spMkLst>
            <pc:docMk/>
            <pc:sldMk cId="4169454855" sldId="308"/>
            <ac:spMk id="19" creationId="{00000000-0000-0000-0000-000000000000}"/>
          </ac:spMkLst>
        </pc:spChg>
      </pc:sldChg>
      <pc:sldChg chg="add del">
        <pc:chgData name="Lee Jong Kyu" userId="4a378f3505e03d77" providerId="LiveId" clId="{E21A2E4D-F13F-4FC3-B1D1-ADE909FC93D0}" dt="2021-12-08T04:49:14.989" v="10" actId="47"/>
        <pc:sldMkLst>
          <pc:docMk/>
          <pc:sldMk cId="711646063" sldId="309"/>
        </pc:sldMkLst>
      </pc:sldChg>
      <pc:sldChg chg="add del">
        <pc:chgData name="Lee Jong Kyu" userId="4a378f3505e03d77" providerId="LiveId" clId="{E21A2E4D-F13F-4FC3-B1D1-ADE909FC93D0}" dt="2021-12-08T05:08:47.219" v="372" actId="47"/>
        <pc:sldMkLst>
          <pc:docMk/>
          <pc:sldMk cId="813014715" sldId="309"/>
        </pc:sldMkLst>
      </pc:sldChg>
      <pc:sldChg chg="add del">
        <pc:chgData name="Lee Jong Kyu" userId="4a378f3505e03d77" providerId="LiveId" clId="{E21A2E4D-F13F-4FC3-B1D1-ADE909FC93D0}" dt="2021-12-08T04:59:26.172" v="341" actId="47"/>
        <pc:sldMkLst>
          <pc:docMk/>
          <pc:sldMk cId="1891606629" sldId="309"/>
        </pc:sldMkLst>
      </pc:sldChg>
      <pc:sldChg chg="modSp add del mod">
        <pc:chgData name="Lee Jong Kyu" userId="4a378f3505e03d77" providerId="LiveId" clId="{E21A2E4D-F13F-4FC3-B1D1-ADE909FC93D0}" dt="2021-12-08T04:56:14.414" v="134" actId="47"/>
        <pc:sldMkLst>
          <pc:docMk/>
          <pc:sldMk cId="3147071989" sldId="309"/>
        </pc:sldMkLst>
        <pc:spChg chg="mod">
          <ac:chgData name="Lee Jong Kyu" userId="4a378f3505e03d77" providerId="LiveId" clId="{E21A2E4D-F13F-4FC3-B1D1-ADE909FC93D0}" dt="2021-12-08T04:51:34.593" v="54" actId="20577"/>
          <ac:spMkLst>
            <pc:docMk/>
            <pc:sldMk cId="3147071989" sldId="309"/>
            <ac:spMk id="19" creationId="{00000000-0000-0000-0000-000000000000}"/>
          </ac:spMkLst>
        </pc:spChg>
      </pc:sldChg>
      <pc:sldChg chg="addSp delSp modSp add mod modTransition modAnim modNotesTx">
        <pc:chgData name="Lee Jong Kyu" userId="4a378f3505e03d77" providerId="LiveId" clId="{E21A2E4D-F13F-4FC3-B1D1-ADE909FC93D0}" dt="2021-12-08T12:01:54.217" v="4748"/>
        <pc:sldMkLst>
          <pc:docMk/>
          <pc:sldMk cId="3956774216" sldId="309"/>
        </pc:sldMkLst>
        <pc:spChg chg="mod">
          <ac:chgData name="Lee Jong Kyu" userId="4a378f3505e03d77" providerId="LiveId" clId="{E21A2E4D-F13F-4FC3-B1D1-ADE909FC93D0}" dt="2021-12-08T05:18:08.630" v="852" actId="20577"/>
          <ac:spMkLst>
            <pc:docMk/>
            <pc:sldMk cId="3956774216" sldId="309"/>
            <ac:spMk id="4" creationId="{222E7801-DE1C-4BBB-9DA7-36B4FC10F77A}"/>
          </ac:spMkLst>
        </pc:spChg>
        <pc:spChg chg="mod">
          <ac:chgData name="Lee Jong Kyu" userId="4a378f3505e03d77" providerId="LiveId" clId="{E21A2E4D-F13F-4FC3-B1D1-ADE909FC93D0}" dt="2021-12-08T05:20:19.144" v="1082" actId="2710"/>
          <ac:spMkLst>
            <pc:docMk/>
            <pc:sldMk cId="3956774216" sldId="309"/>
            <ac:spMk id="6" creationId="{B317BAF5-865D-4A42-998A-A53D685DC52C}"/>
          </ac:spMkLst>
        </pc:spChg>
        <pc:picChg chg="add del mod">
          <ac:chgData name="Lee Jong Kyu" userId="4a378f3505e03d77" providerId="LiveId" clId="{E21A2E4D-F13F-4FC3-B1D1-ADE909FC93D0}" dt="2021-12-08T12:00:04.966" v="4741"/>
          <ac:picMkLst>
            <pc:docMk/>
            <pc:sldMk cId="3956774216" sldId="309"/>
            <ac:picMk id="2" creationId="{B9DC1CA7-09B5-43BE-93B2-99A2B80D508E}"/>
          </ac:picMkLst>
        </pc:picChg>
        <pc:picChg chg="add mod modCrop">
          <ac:chgData name="Lee Jong Kyu" userId="4a378f3505e03d77" providerId="LiveId" clId="{E21A2E4D-F13F-4FC3-B1D1-ADE909FC93D0}" dt="2021-12-08T05:19:08.968" v="864" actId="1076"/>
          <ac:picMkLst>
            <pc:docMk/>
            <pc:sldMk cId="3956774216" sldId="309"/>
            <ac:picMk id="9" creationId="{4E2C5770-CDCE-4611-81D2-EB7F7300A9B0}"/>
          </ac:picMkLst>
        </pc:picChg>
        <pc:picChg chg="add del mod">
          <ac:chgData name="Lee Jong Kyu" userId="4a378f3505e03d77" providerId="LiveId" clId="{E21A2E4D-F13F-4FC3-B1D1-ADE909FC93D0}" dt="2021-12-08T12:00:16.272" v="4743"/>
          <ac:picMkLst>
            <pc:docMk/>
            <pc:sldMk cId="3956774216" sldId="309"/>
            <ac:picMk id="11" creationId="{A92E0823-5122-4904-9649-9550FD0D363E}"/>
          </ac:picMkLst>
        </pc:picChg>
        <pc:picChg chg="add del mod">
          <ac:chgData name="Lee Jong Kyu" userId="4a378f3505e03d77" providerId="LiveId" clId="{E21A2E4D-F13F-4FC3-B1D1-ADE909FC93D0}" dt="2021-12-08T12:01:07.870" v="4745"/>
          <ac:picMkLst>
            <pc:docMk/>
            <pc:sldMk cId="3956774216" sldId="309"/>
            <ac:picMk id="15" creationId="{3D34B5D6-7F34-4F4A-98FA-AD5DBBE9CAB5}"/>
          </ac:picMkLst>
        </pc:picChg>
        <pc:picChg chg="add del mod">
          <ac:chgData name="Lee Jong Kyu" userId="4a378f3505e03d77" providerId="LiveId" clId="{E21A2E4D-F13F-4FC3-B1D1-ADE909FC93D0}" dt="2021-12-08T12:01:28.952" v="4747"/>
          <ac:picMkLst>
            <pc:docMk/>
            <pc:sldMk cId="3956774216" sldId="309"/>
            <ac:picMk id="18" creationId="{042B7902-BF69-4796-8EAA-36B1AF801094}"/>
          </ac:picMkLst>
        </pc:picChg>
        <pc:picChg chg="add mod">
          <ac:chgData name="Lee Jong Kyu" userId="4a378f3505e03d77" providerId="LiveId" clId="{E21A2E4D-F13F-4FC3-B1D1-ADE909FC93D0}" dt="2021-12-08T12:01:54.217" v="4748"/>
          <ac:picMkLst>
            <pc:docMk/>
            <pc:sldMk cId="3956774216" sldId="309"/>
            <ac:picMk id="21" creationId="{38F2AAAC-0CF2-4727-A78D-0CF57A8EB89C}"/>
          </ac:picMkLst>
        </pc:picChg>
      </pc:sldChg>
      <pc:sldChg chg="add del">
        <pc:chgData name="Lee Jong Kyu" userId="4a378f3505e03d77" providerId="LiveId" clId="{E21A2E4D-F13F-4FC3-B1D1-ADE909FC93D0}" dt="2021-12-08T04:51:11.261" v="43" actId="47"/>
        <pc:sldMkLst>
          <pc:docMk/>
          <pc:sldMk cId="1562622449" sldId="310"/>
        </pc:sldMkLst>
      </pc:sldChg>
      <pc:sldChg chg="addSp delSp modSp add mod modTransition modAnim modNotesTx">
        <pc:chgData name="Lee Jong Kyu" userId="4a378f3505e03d77" providerId="LiveId" clId="{E21A2E4D-F13F-4FC3-B1D1-ADE909FC93D0}" dt="2021-12-08T12:02:23.715" v="4750"/>
        <pc:sldMkLst>
          <pc:docMk/>
          <pc:sldMk cId="3464435019" sldId="310"/>
        </pc:sldMkLst>
        <pc:spChg chg="mod">
          <ac:chgData name="Lee Jong Kyu" userId="4a378f3505e03d77" providerId="LiveId" clId="{E21A2E4D-F13F-4FC3-B1D1-ADE909FC93D0}" dt="2021-12-08T05:22:04.542" v="1256" actId="20577"/>
          <ac:spMkLst>
            <pc:docMk/>
            <pc:sldMk cId="3464435019" sldId="310"/>
            <ac:spMk id="4" creationId="{222E7801-DE1C-4BBB-9DA7-36B4FC10F77A}"/>
          </ac:spMkLst>
        </pc:spChg>
        <pc:spChg chg="mod">
          <ac:chgData name="Lee Jong Kyu" userId="4a378f3505e03d77" providerId="LiveId" clId="{E21A2E4D-F13F-4FC3-B1D1-ADE909FC93D0}" dt="2021-12-08T05:21:55.688" v="1254" actId="2710"/>
          <ac:spMkLst>
            <pc:docMk/>
            <pc:sldMk cId="3464435019" sldId="310"/>
            <ac:spMk id="6" creationId="{B317BAF5-865D-4A42-998A-A53D685DC52C}"/>
          </ac:spMkLst>
        </pc:spChg>
        <pc:picChg chg="add del mod">
          <ac:chgData name="Lee Jong Kyu" userId="4a378f3505e03d77" providerId="LiveId" clId="{E21A2E4D-F13F-4FC3-B1D1-ADE909FC93D0}" dt="2021-12-08T12:02:01.869" v="4749"/>
          <ac:picMkLst>
            <pc:docMk/>
            <pc:sldMk cId="3464435019" sldId="310"/>
            <ac:picMk id="2" creationId="{DD630A7C-D8F3-44FD-9CF0-5DF7AFA38093}"/>
          </ac:picMkLst>
        </pc:picChg>
        <pc:picChg chg="add mod modCrop">
          <ac:chgData name="Lee Jong Kyu" userId="4a378f3505e03d77" providerId="LiveId" clId="{E21A2E4D-F13F-4FC3-B1D1-ADE909FC93D0}" dt="2021-12-08T05:21:11.215" v="1091" actId="1076"/>
          <ac:picMkLst>
            <pc:docMk/>
            <pc:sldMk cId="3464435019" sldId="310"/>
            <ac:picMk id="9" creationId="{98EB1F77-7800-46E9-B2E0-785519C36BF0}"/>
          </ac:picMkLst>
        </pc:picChg>
        <pc:picChg chg="del">
          <ac:chgData name="Lee Jong Kyu" userId="4a378f3505e03d77" providerId="LiveId" clId="{E21A2E4D-F13F-4FC3-B1D1-ADE909FC93D0}" dt="2021-12-08T05:21:13.388" v="1092" actId="478"/>
          <ac:picMkLst>
            <pc:docMk/>
            <pc:sldMk cId="3464435019" sldId="310"/>
            <ac:picMk id="10" creationId="{90B30437-1305-45E3-A69E-3ED38CEEB4D2}"/>
          </ac:picMkLst>
        </pc:picChg>
        <pc:picChg chg="add mod">
          <ac:chgData name="Lee Jong Kyu" userId="4a378f3505e03d77" providerId="LiveId" clId="{E21A2E4D-F13F-4FC3-B1D1-ADE909FC93D0}" dt="2021-12-08T12:02:23.715" v="4750"/>
          <ac:picMkLst>
            <pc:docMk/>
            <pc:sldMk cId="3464435019" sldId="310"/>
            <ac:picMk id="10" creationId="{D9A8AB76-BE1A-45E9-B010-DB7A1E5CD07D}"/>
          </ac:picMkLst>
        </pc:picChg>
      </pc:sldChg>
      <pc:sldChg chg="addSp delSp modSp add mod modTransition modAnim modNotesTx">
        <pc:chgData name="Lee Jong Kyu" userId="4a378f3505e03d77" providerId="LiveId" clId="{E21A2E4D-F13F-4FC3-B1D1-ADE909FC93D0}" dt="2021-12-08T11:51:37.761" v="4720"/>
        <pc:sldMkLst>
          <pc:docMk/>
          <pc:sldMk cId="1959442077" sldId="311"/>
        </pc:sldMkLst>
        <pc:spChg chg="add mod">
          <ac:chgData name="Lee Jong Kyu" userId="4a378f3505e03d77" providerId="LiveId" clId="{E21A2E4D-F13F-4FC3-B1D1-ADE909FC93D0}" dt="2021-12-08T05:56:10.089" v="1487" actId="164"/>
          <ac:spMkLst>
            <pc:docMk/>
            <pc:sldMk cId="1959442077" sldId="311"/>
            <ac:spMk id="11" creationId="{6A7DC48A-5A4F-4E93-B29B-C1310DA642BB}"/>
          </ac:spMkLst>
        </pc:spChg>
        <pc:spChg chg="mod">
          <ac:chgData name="Lee Jong Kyu" userId="4a378f3505e03d77" providerId="LiveId" clId="{E21A2E4D-F13F-4FC3-B1D1-ADE909FC93D0}" dt="2021-12-08T05:24:44.889" v="1259" actId="20577"/>
          <ac:spMkLst>
            <pc:docMk/>
            <pc:sldMk cId="1959442077" sldId="311"/>
            <ac:spMk id="14" creationId="{00000000-0000-0000-0000-000000000000}"/>
          </ac:spMkLst>
        </pc:spChg>
        <pc:spChg chg="mod">
          <ac:chgData name="Lee Jong Kyu" userId="4a378f3505e03d77" providerId="LiveId" clId="{E21A2E4D-F13F-4FC3-B1D1-ADE909FC93D0}" dt="2021-12-08T05:24:53.828" v="1276" actId="20577"/>
          <ac:spMkLst>
            <pc:docMk/>
            <pc:sldMk cId="1959442077" sldId="311"/>
            <ac:spMk id="19" creationId="{00000000-0000-0000-0000-000000000000}"/>
          </ac:spMkLst>
        </pc:spChg>
        <pc:spChg chg="del">
          <ac:chgData name="Lee Jong Kyu" userId="4a378f3505e03d77" providerId="LiveId" clId="{E21A2E4D-F13F-4FC3-B1D1-ADE909FC93D0}" dt="2021-12-08T05:25:01.472" v="1280" actId="478"/>
          <ac:spMkLst>
            <pc:docMk/>
            <pc:sldMk cId="1959442077" sldId="311"/>
            <ac:spMk id="20" creationId="{CFEEF3DF-8079-4330-A18E-461A04A1BDDC}"/>
          </ac:spMkLst>
        </pc:spChg>
        <pc:spChg chg="del">
          <ac:chgData name="Lee Jong Kyu" userId="4a378f3505e03d77" providerId="LiveId" clId="{E21A2E4D-F13F-4FC3-B1D1-ADE909FC93D0}" dt="2021-12-08T05:24:59.789" v="1279" actId="478"/>
          <ac:spMkLst>
            <pc:docMk/>
            <pc:sldMk cId="1959442077" sldId="311"/>
            <ac:spMk id="22" creationId="{02DE8744-1A12-4B28-9650-7EE135BE4C74}"/>
          </ac:spMkLst>
        </pc:spChg>
        <pc:spChg chg="add mod">
          <ac:chgData name="Lee Jong Kyu" userId="4a378f3505e03d77" providerId="LiveId" clId="{E21A2E4D-F13F-4FC3-B1D1-ADE909FC93D0}" dt="2021-12-08T05:56:17.979" v="1488" actId="164"/>
          <ac:spMkLst>
            <pc:docMk/>
            <pc:sldMk cId="1959442077" sldId="311"/>
            <ac:spMk id="28" creationId="{19B91886-D540-4760-9D38-0A1E9D44FFAF}"/>
          </ac:spMkLst>
        </pc:spChg>
        <pc:spChg chg="add del mod">
          <ac:chgData name="Lee Jong Kyu" userId="4a378f3505e03d77" providerId="LiveId" clId="{E21A2E4D-F13F-4FC3-B1D1-ADE909FC93D0}" dt="2021-12-08T05:38:54.381" v="1367"/>
          <ac:spMkLst>
            <pc:docMk/>
            <pc:sldMk cId="1959442077" sldId="311"/>
            <ac:spMk id="30" creationId="{D52B9F04-9C85-4995-98D6-97A444AF62BC}"/>
          </ac:spMkLst>
        </pc:spChg>
        <pc:spChg chg="add mod">
          <ac:chgData name="Lee Jong Kyu" userId="4a378f3505e03d77" providerId="LiveId" clId="{E21A2E4D-F13F-4FC3-B1D1-ADE909FC93D0}" dt="2021-12-08T05:40:04.621" v="1426" actId="1076"/>
          <ac:spMkLst>
            <pc:docMk/>
            <pc:sldMk cId="1959442077" sldId="311"/>
            <ac:spMk id="36" creationId="{9FB50BB2-C8F0-4F4A-BB68-DD6F103BD018}"/>
          </ac:spMkLst>
        </pc:spChg>
        <pc:spChg chg="add mod">
          <ac:chgData name="Lee Jong Kyu" userId="4a378f3505e03d77" providerId="LiveId" clId="{E21A2E4D-F13F-4FC3-B1D1-ADE909FC93D0}" dt="2021-12-08T05:40:04.621" v="1426" actId="1076"/>
          <ac:spMkLst>
            <pc:docMk/>
            <pc:sldMk cId="1959442077" sldId="311"/>
            <ac:spMk id="37" creationId="{A70AD97B-F5FB-4B5A-B741-617D8252A34E}"/>
          </ac:spMkLst>
        </pc:spChg>
        <pc:spChg chg="add mod">
          <ac:chgData name="Lee Jong Kyu" userId="4a378f3505e03d77" providerId="LiveId" clId="{E21A2E4D-F13F-4FC3-B1D1-ADE909FC93D0}" dt="2021-12-08T05:56:10.089" v="1487" actId="164"/>
          <ac:spMkLst>
            <pc:docMk/>
            <pc:sldMk cId="1959442077" sldId="311"/>
            <ac:spMk id="42" creationId="{379A9180-3406-450D-8EFB-A8DB735519DB}"/>
          </ac:spMkLst>
        </pc:spChg>
        <pc:spChg chg="add mod">
          <ac:chgData name="Lee Jong Kyu" userId="4a378f3505e03d77" providerId="LiveId" clId="{E21A2E4D-F13F-4FC3-B1D1-ADE909FC93D0}" dt="2021-12-08T05:56:10.089" v="1487" actId="164"/>
          <ac:spMkLst>
            <pc:docMk/>
            <pc:sldMk cId="1959442077" sldId="311"/>
            <ac:spMk id="43" creationId="{B9A324B3-D703-442E-BA5E-58D264A7DC06}"/>
          </ac:spMkLst>
        </pc:spChg>
        <pc:grpChg chg="del">
          <ac:chgData name="Lee Jong Kyu" userId="4a378f3505e03d77" providerId="LiveId" clId="{E21A2E4D-F13F-4FC3-B1D1-ADE909FC93D0}" dt="2021-12-08T05:24:57.236" v="1277" actId="478"/>
          <ac:grpSpMkLst>
            <pc:docMk/>
            <pc:sldMk cId="1959442077" sldId="311"/>
            <ac:grpSpMk id="7" creationId="{80C2FBC6-5A43-4566-A3B0-535B670C4FAB}"/>
          </ac:grpSpMkLst>
        </pc:grpChg>
        <pc:grpChg chg="add mod">
          <ac:chgData name="Lee Jong Kyu" userId="4a378f3505e03d77" providerId="LiveId" clId="{E21A2E4D-F13F-4FC3-B1D1-ADE909FC93D0}" dt="2021-12-08T05:56:17.979" v="1488" actId="164"/>
          <ac:grpSpMkLst>
            <pc:docMk/>
            <pc:sldMk cId="1959442077" sldId="311"/>
            <ac:grpSpMk id="32" creationId="{6FC777E5-9AA2-444A-B6D3-41AD84726440}"/>
          </ac:grpSpMkLst>
        </pc:grpChg>
        <pc:grpChg chg="add mod">
          <ac:chgData name="Lee Jong Kyu" userId="4a378f3505e03d77" providerId="LiveId" clId="{E21A2E4D-F13F-4FC3-B1D1-ADE909FC93D0}" dt="2021-12-08T05:56:17.979" v="1488" actId="164"/>
          <ac:grpSpMkLst>
            <pc:docMk/>
            <pc:sldMk cId="1959442077" sldId="311"/>
            <ac:grpSpMk id="33" creationId="{EF1852B2-75EE-431D-A433-F6E49320E51F}"/>
          </ac:grpSpMkLst>
        </pc:grpChg>
        <pc:grpChg chg="add mod">
          <ac:chgData name="Lee Jong Kyu" userId="4a378f3505e03d77" providerId="LiveId" clId="{E21A2E4D-F13F-4FC3-B1D1-ADE909FC93D0}" dt="2021-12-08T05:56:17.979" v="1488" actId="164"/>
          <ac:grpSpMkLst>
            <pc:docMk/>
            <pc:sldMk cId="1959442077" sldId="311"/>
            <ac:grpSpMk id="34" creationId="{5D637FBB-1ED2-4BA3-AFDD-7677CBF837EE}"/>
          </ac:grpSpMkLst>
        </pc:grpChg>
        <pc:picChg chg="add mod">
          <ac:chgData name="Lee Jong Kyu" userId="4a378f3505e03d77" providerId="LiveId" clId="{E21A2E4D-F13F-4FC3-B1D1-ADE909FC93D0}" dt="2021-12-08T05:56:10.089" v="1487" actId="164"/>
          <ac:picMkLst>
            <pc:docMk/>
            <pc:sldMk cId="1959442077" sldId="311"/>
            <ac:picMk id="2" creationId="{5A7B3902-13A6-437F-B5F4-3C612A1E0827}"/>
          </ac:picMkLst>
        </pc:picChg>
        <pc:picChg chg="add del mod">
          <ac:chgData name="Lee Jong Kyu" userId="4a378f3505e03d77" providerId="LiveId" clId="{E21A2E4D-F13F-4FC3-B1D1-ADE909FC93D0}" dt="2021-12-08T11:50:47.540" v="4719"/>
          <ac:picMkLst>
            <pc:docMk/>
            <pc:sldMk cId="1959442077" sldId="311"/>
            <ac:picMk id="4" creationId="{69931D44-BE4B-429D-90F7-A35D965451DD}"/>
          </ac:picMkLst>
        </pc:picChg>
        <pc:picChg chg="add mod">
          <ac:chgData name="Lee Jong Kyu" userId="4a378f3505e03d77" providerId="LiveId" clId="{E21A2E4D-F13F-4FC3-B1D1-ADE909FC93D0}" dt="2021-12-08T11:51:37.761" v="4720"/>
          <ac:picMkLst>
            <pc:docMk/>
            <pc:sldMk cId="1959442077" sldId="311"/>
            <ac:picMk id="5" creationId="{5B723D14-0279-4B2D-A258-19CF981E6E05}"/>
          </ac:picMkLst>
        </pc:picChg>
        <pc:picChg chg="add mod">
          <ac:chgData name="Lee Jong Kyu" userId="4a378f3505e03d77" providerId="LiveId" clId="{E21A2E4D-F13F-4FC3-B1D1-ADE909FC93D0}" dt="2021-12-08T05:40:04.621" v="1426" actId="1076"/>
          <ac:picMkLst>
            <pc:docMk/>
            <pc:sldMk cId="1959442077" sldId="311"/>
            <ac:picMk id="24" creationId="{514B3A55-2072-428B-B828-7510202AE788}"/>
          </ac:picMkLst>
        </pc:picChg>
        <pc:picChg chg="add mod">
          <ac:chgData name="Lee Jong Kyu" userId="4a378f3505e03d77" providerId="LiveId" clId="{E21A2E4D-F13F-4FC3-B1D1-ADE909FC93D0}" dt="2021-12-08T05:56:10.089" v="1487" actId="164"/>
          <ac:picMkLst>
            <pc:docMk/>
            <pc:sldMk cId="1959442077" sldId="311"/>
            <ac:picMk id="25" creationId="{5FBED8C2-47BD-48CC-9E9D-932170F486B3}"/>
          </ac:picMkLst>
        </pc:picChg>
        <pc:picChg chg="add mod">
          <ac:chgData name="Lee Jong Kyu" userId="4a378f3505e03d77" providerId="LiveId" clId="{E21A2E4D-F13F-4FC3-B1D1-ADE909FC93D0}" dt="2021-12-08T05:56:17.979" v="1488" actId="164"/>
          <ac:picMkLst>
            <pc:docMk/>
            <pc:sldMk cId="1959442077" sldId="311"/>
            <ac:picMk id="1028" creationId="{FECF841B-2D23-444E-93C4-081847A0415B}"/>
          </ac:picMkLst>
        </pc:picChg>
        <pc:picChg chg="add del mod">
          <ac:chgData name="Lee Jong Kyu" userId="4a378f3505e03d77" providerId="LiveId" clId="{E21A2E4D-F13F-4FC3-B1D1-ADE909FC93D0}" dt="2021-12-08T05:34:37.533" v="1311" actId="478"/>
          <ac:picMkLst>
            <pc:docMk/>
            <pc:sldMk cId="1959442077" sldId="311"/>
            <ac:picMk id="1030" creationId="{8C47CE53-7829-4C0F-9652-2850E984BCFB}"/>
          </ac:picMkLst>
        </pc:picChg>
        <pc:picChg chg="add mod">
          <ac:chgData name="Lee Jong Kyu" userId="4a378f3505e03d77" providerId="LiveId" clId="{E21A2E4D-F13F-4FC3-B1D1-ADE909FC93D0}" dt="2021-12-08T05:56:10.089" v="1487" actId="164"/>
          <ac:picMkLst>
            <pc:docMk/>
            <pc:sldMk cId="1959442077" sldId="311"/>
            <ac:picMk id="1032" creationId="{C2F9252E-6ABA-4864-8E62-F6598C7ECDA6}"/>
          </ac:picMkLst>
        </pc:picChg>
        <pc:cxnChg chg="del">
          <ac:chgData name="Lee Jong Kyu" userId="4a378f3505e03d77" providerId="LiveId" clId="{E21A2E4D-F13F-4FC3-B1D1-ADE909FC93D0}" dt="2021-12-08T05:24:58.178" v="1278" actId="478"/>
          <ac:cxnSpMkLst>
            <pc:docMk/>
            <pc:sldMk cId="1959442077" sldId="311"/>
            <ac:cxnSpMk id="18" creationId="{F3BE5BCC-5BA0-429C-8FF2-C11BC6E50F48}"/>
          </ac:cxnSpMkLst>
        </pc:cxnChg>
        <pc:cxnChg chg="add mod">
          <ac:chgData name="Lee Jong Kyu" userId="4a378f3505e03d77" providerId="LiveId" clId="{E21A2E4D-F13F-4FC3-B1D1-ADE909FC93D0}" dt="2021-12-08T05:56:17.979" v="1488" actId="164"/>
          <ac:cxnSpMkLst>
            <pc:docMk/>
            <pc:sldMk cId="1959442077" sldId="311"/>
            <ac:cxnSpMk id="23" creationId="{4712E323-3C4E-40E7-A02B-1D0EF9307FFB}"/>
          </ac:cxnSpMkLst>
        </pc:cxnChg>
        <pc:cxnChg chg="add mod">
          <ac:chgData name="Lee Jong Kyu" userId="4a378f3505e03d77" providerId="LiveId" clId="{E21A2E4D-F13F-4FC3-B1D1-ADE909FC93D0}" dt="2021-12-08T05:40:04.621" v="1426" actId="1076"/>
          <ac:cxnSpMkLst>
            <pc:docMk/>
            <pc:sldMk cId="1959442077" sldId="311"/>
            <ac:cxnSpMk id="29" creationId="{C59CB5FB-1C6A-4A3A-9C79-0579CA7CBF85}"/>
          </ac:cxnSpMkLst>
        </pc:cxnChg>
        <pc:cxnChg chg="add mod">
          <ac:chgData name="Lee Jong Kyu" userId="4a378f3505e03d77" providerId="LiveId" clId="{E21A2E4D-F13F-4FC3-B1D1-ADE909FC93D0}" dt="2021-12-08T05:40:04.621" v="1426" actId="1076"/>
          <ac:cxnSpMkLst>
            <pc:docMk/>
            <pc:sldMk cId="1959442077" sldId="311"/>
            <ac:cxnSpMk id="31" creationId="{50CAF62D-6578-487D-ABF8-D211AA356DDF}"/>
          </ac:cxnSpMkLst>
        </pc:cxnChg>
        <pc:cxnChg chg="add del mod">
          <ac:chgData name="Lee Jong Kyu" userId="4a378f3505e03d77" providerId="LiveId" clId="{E21A2E4D-F13F-4FC3-B1D1-ADE909FC93D0}" dt="2021-12-08T05:38:57.516" v="1369"/>
          <ac:cxnSpMkLst>
            <pc:docMk/>
            <pc:sldMk cId="1959442077" sldId="311"/>
            <ac:cxnSpMk id="35" creationId="{FFF52D9E-EF13-4110-8CB6-EFDAD698FCDB}"/>
          </ac:cxnSpMkLst>
        </pc:cxnChg>
        <pc:cxnChg chg="add mod">
          <ac:chgData name="Lee Jong Kyu" userId="4a378f3505e03d77" providerId="LiveId" clId="{E21A2E4D-F13F-4FC3-B1D1-ADE909FC93D0}" dt="2021-12-08T05:56:10.089" v="1487" actId="164"/>
          <ac:cxnSpMkLst>
            <pc:docMk/>
            <pc:sldMk cId="1959442077" sldId="311"/>
            <ac:cxnSpMk id="40" creationId="{1C7FFB58-F9EA-445B-953B-7F2C9F350003}"/>
          </ac:cxnSpMkLst>
        </pc:cxnChg>
        <pc:cxnChg chg="add mod">
          <ac:chgData name="Lee Jong Kyu" userId="4a378f3505e03d77" providerId="LiveId" clId="{E21A2E4D-F13F-4FC3-B1D1-ADE909FC93D0}" dt="2021-12-08T05:56:10.089" v="1487" actId="164"/>
          <ac:cxnSpMkLst>
            <pc:docMk/>
            <pc:sldMk cId="1959442077" sldId="311"/>
            <ac:cxnSpMk id="41" creationId="{08CC4201-E560-4995-ADE4-8D5B4D683C62}"/>
          </ac:cxnSpMkLst>
        </pc:cxnChg>
      </pc:sldChg>
      <pc:sldChg chg="addSp delSp modSp add mod ord modTransition modAnim modNotesTx">
        <pc:chgData name="Lee Jong Kyu" userId="4a378f3505e03d77" providerId="LiveId" clId="{E21A2E4D-F13F-4FC3-B1D1-ADE909FC93D0}" dt="2021-12-08T11:54:06.740" v="4726"/>
        <pc:sldMkLst>
          <pc:docMk/>
          <pc:sldMk cId="3670985820" sldId="312"/>
        </pc:sldMkLst>
        <pc:spChg chg="add mod">
          <ac:chgData name="Lee Jong Kyu" userId="4a378f3505e03d77" providerId="LiveId" clId="{E21A2E4D-F13F-4FC3-B1D1-ADE909FC93D0}" dt="2021-12-08T10:28:11.058" v="2125" actId="1076"/>
          <ac:spMkLst>
            <pc:docMk/>
            <pc:sldMk cId="3670985820" sldId="312"/>
            <ac:spMk id="2" creationId="{DE7643FB-D7DA-4731-95F5-CA2FA19EC01A}"/>
          </ac:spMkLst>
        </pc:spChg>
        <pc:spChg chg="del">
          <ac:chgData name="Lee Jong Kyu" userId="4a378f3505e03d77" providerId="LiveId" clId="{E21A2E4D-F13F-4FC3-B1D1-ADE909FC93D0}" dt="2021-12-08T05:58:02.056" v="1529" actId="478"/>
          <ac:spMkLst>
            <pc:docMk/>
            <pc:sldMk cId="3670985820" sldId="312"/>
            <ac:spMk id="2" creationId="{E2D0871C-7262-4553-A556-488A4E8026B4}"/>
          </ac:spMkLst>
        </pc:spChg>
        <pc:spChg chg="mod">
          <ac:chgData name="Lee Jong Kyu" userId="4a378f3505e03d77" providerId="LiveId" clId="{E21A2E4D-F13F-4FC3-B1D1-ADE909FC93D0}" dt="2021-12-08T05:56:36.059" v="1493" actId="20577"/>
          <ac:spMkLst>
            <pc:docMk/>
            <pc:sldMk cId="3670985820" sldId="312"/>
            <ac:spMk id="14" creationId="{00000000-0000-0000-0000-000000000000}"/>
          </ac:spMkLst>
        </pc:spChg>
        <pc:spChg chg="add mod ord">
          <ac:chgData name="Lee Jong Kyu" userId="4a378f3505e03d77" providerId="LiveId" clId="{E21A2E4D-F13F-4FC3-B1D1-ADE909FC93D0}" dt="2021-12-08T10:28:36.936" v="2129" actId="171"/>
          <ac:spMkLst>
            <pc:docMk/>
            <pc:sldMk cId="3670985820" sldId="312"/>
            <ac:spMk id="15" creationId="{AF73E06F-E7D2-435E-A05A-7B99200A9A45}"/>
          </ac:spMkLst>
        </pc:spChg>
        <pc:spChg chg="add mod ord">
          <ac:chgData name="Lee Jong Kyu" userId="4a378f3505e03d77" providerId="LiveId" clId="{E21A2E4D-F13F-4FC3-B1D1-ADE909FC93D0}" dt="2021-12-08T10:29:10.917" v="2137" actId="171"/>
          <ac:spMkLst>
            <pc:docMk/>
            <pc:sldMk cId="3670985820" sldId="312"/>
            <ac:spMk id="18" creationId="{9B4E7355-14A9-4933-BA67-9930940E472C}"/>
          </ac:spMkLst>
        </pc:spChg>
        <pc:spChg chg="mod">
          <ac:chgData name="Lee Jong Kyu" userId="4a378f3505e03d77" providerId="LiveId" clId="{E21A2E4D-F13F-4FC3-B1D1-ADE909FC93D0}" dt="2021-12-08T05:56:49.068" v="1528"/>
          <ac:spMkLst>
            <pc:docMk/>
            <pc:sldMk cId="3670985820" sldId="312"/>
            <ac:spMk id="19" creationId="{00000000-0000-0000-0000-000000000000}"/>
          </ac:spMkLst>
        </pc:spChg>
        <pc:spChg chg="add mod ord">
          <ac:chgData name="Lee Jong Kyu" userId="4a378f3505e03d77" providerId="LiveId" clId="{E21A2E4D-F13F-4FC3-B1D1-ADE909FC93D0}" dt="2021-12-08T10:29:05.187" v="2136" actId="171"/>
          <ac:spMkLst>
            <pc:docMk/>
            <pc:sldMk cId="3670985820" sldId="312"/>
            <ac:spMk id="21" creationId="{03F87688-5A01-4C27-9A3F-5A3FE69B90B8}"/>
          </ac:spMkLst>
        </pc:spChg>
        <pc:picChg chg="add del mod">
          <ac:chgData name="Lee Jong Kyu" userId="4a378f3505e03d77" providerId="LiveId" clId="{E21A2E4D-F13F-4FC3-B1D1-ADE909FC93D0}" dt="2021-12-08T11:52:00.218" v="4721"/>
          <ac:picMkLst>
            <pc:docMk/>
            <pc:sldMk cId="3670985820" sldId="312"/>
            <ac:picMk id="4" creationId="{27EFBBE1-81CA-4F28-AE3D-F5B1CA073FDC}"/>
          </ac:picMkLst>
        </pc:picChg>
        <pc:picChg chg="add del mod">
          <ac:chgData name="Lee Jong Kyu" userId="4a378f3505e03d77" providerId="LiveId" clId="{E21A2E4D-F13F-4FC3-B1D1-ADE909FC93D0}" dt="2021-12-08T11:52:58.408" v="4723"/>
          <ac:picMkLst>
            <pc:docMk/>
            <pc:sldMk cId="3670985820" sldId="312"/>
            <ac:picMk id="5" creationId="{6115E888-13AD-472C-B277-C8C1EFF4B198}"/>
          </ac:picMkLst>
        </pc:picChg>
        <pc:picChg chg="add del mod">
          <ac:chgData name="Lee Jong Kyu" userId="4a378f3505e03d77" providerId="LiveId" clId="{E21A2E4D-F13F-4FC3-B1D1-ADE909FC93D0}" dt="2021-12-08T11:53:12.865" v="4725"/>
          <ac:picMkLst>
            <pc:docMk/>
            <pc:sldMk cId="3670985820" sldId="312"/>
            <ac:picMk id="6" creationId="{B69B68FE-FDF5-4EED-B881-29494074B540}"/>
          </ac:picMkLst>
        </pc:picChg>
        <pc:picChg chg="add mod">
          <ac:chgData name="Lee Jong Kyu" userId="4a378f3505e03d77" providerId="LiveId" clId="{E21A2E4D-F13F-4FC3-B1D1-ADE909FC93D0}" dt="2021-12-08T11:54:06.740" v="4726"/>
          <ac:picMkLst>
            <pc:docMk/>
            <pc:sldMk cId="3670985820" sldId="312"/>
            <ac:picMk id="7" creationId="{52FA50DF-9562-4F59-ABDF-02B911F18236}"/>
          </ac:picMkLst>
        </pc:picChg>
        <pc:picChg chg="mod">
          <ac:chgData name="Lee Jong Kyu" userId="4a378f3505e03d77" providerId="LiveId" clId="{E21A2E4D-F13F-4FC3-B1D1-ADE909FC93D0}" dt="2021-12-08T05:58:04.946" v="1530" actId="1076"/>
          <ac:picMkLst>
            <pc:docMk/>
            <pc:sldMk cId="3670985820" sldId="312"/>
            <ac:picMk id="2050" creationId="{53A42933-657C-4291-8EA7-50CA8A06769A}"/>
          </ac:picMkLst>
        </pc:picChg>
      </pc:sldChg>
      <pc:sldChg chg="addSp delSp modSp add mod modTransition setBg modAnim modNotesTx">
        <pc:chgData name="Lee Jong Kyu" userId="4a378f3505e03d77" providerId="LiveId" clId="{E21A2E4D-F13F-4FC3-B1D1-ADE909FC93D0}" dt="2021-12-08T11:54:28.636" v="4728"/>
        <pc:sldMkLst>
          <pc:docMk/>
          <pc:sldMk cId="2458743090" sldId="313"/>
        </pc:sldMkLst>
        <pc:spChg chg="del">
          <ac:chgData name="Lee Jong Kyu" userId="4a378f3505e03d77" providerId="LiveId" clId="{E21A2E4D-F13F-4FC3-B1D1-ADE909FC93D0}" dt="2021-12-08T06:07:42.042" v="1579" actId="478"/>
          <ac:spMkLst>
            <pc:docMk/>
            <pc:sldMk cId="2458743090" sldId="313"/>
            <ac:spMk id="3" creationId="{1F161A37-EB37-47E1-A572-CFCE1A1102F4}"/>
          </ac:spMkLst>
        </pc:spChg>
        <pc:spChg chg="add mod">
          <ac:chgData name="Lee Jong Kyu" userId="4a378f3505e03d77" providerId="LiveId" clId="{E21A2E4D-F13F-4FC3-B1D1-ADE909FC93D0}" dt="2021-12-08T06:09:03.391" v="1593" actId="164"/>
          <ac:spMkLst>
            <pc:docMk/>
            <pc:sldMk cId="2458743090" sldId="313"/>
            <ac:spMk id="7" creationId="{4037CE1E-D27A-473B-9002-0CE619DA01FE}"/>
          </ac:spMkLst>
        </pc:spChg>
        <pc:spChg chg="add mod">
          <ac:chgData name="Lee Jong Kyu" userId="4a378f3505e03d77" providerId="LiveId" clId="{E21A2E4D-F13F-4FC3-B1D1-ADE909FC93D0}" dt="2021-12-08T06:08:37.324" v="1590" actId="1582"/>
          <ac:spMkLst>
            <pc:docMk/>
            <pc:sldMk cId="2458743090" sldId="313"/>
            <ac:spMk id="8" creationId="{291728BF-0F91-4277-8794-98F98133043E}"/>
          </ac:spMkLst>
        </pc:spChg>
        <pc:spChg chg="del">
          <ac:chgData name="Lee Jong Kyu" userId="4a378f3505e03d77" providerId="LiveId" clId="{E21A2E4D-F13F-4FC3-B1D1-ADE909FC93D0}" dt="2021-12-08T05:58:36.057" v="1533" actId="478"/>
          <ac:spMkLst>
            <pc:docMk/>
            <pc:sldMk cId="2458743090" sldId="313"/>
            <ac:spMk id="13" creationId="{00000000-0000-0000-0000-000000000000}"/>
          </ac:spMkLst>
        </pc:spChg>
        <pc:spChg chg="del">
          <ac:chgData name="Lee Jong Kyu" userId="4a378f3505e03d77" providerId="LiveId" clId="{E21A2E4D-F13F-4FC3-B1D1-ADE909FC93D0}" dt="2021-12-08T05:58:37.796" v="1534" actId="478"/>
          <ac:spMkLst>
            <pc:docMk/>
            <pc:sldMk cId="2458743090" sldId="313"/>
            <ac:spMk id="14" creationId="{00000000-0000-0000-0000-000000000000}"/>
          </ac:spMkLst>
        </pc:spChg>
        <pc:spChg chg="add mod">
          <ac:chgData name="Lee Jong Kyu" userId="4a378f3505e03d77" providerId="LiveId" clId="{E21A2E4D-F13F-4FC3-B1D1-ADE909FC93D0}" dt="2021-12-08T06:09:03.391" v="1593" actId="164"/>
          <ac:spMkLst>
            <pc:docMk/>
            <pc:sldMk cId="2458743090" sldId="313"/>
            <ac:spMk id="15" creationId="{DDB7298B-8C65-47E2-A5D3-746CD93ECA7C}"/>
          </ac:spMkLst>
        </pc:spChg>
        <pc:spChg chg="add del mod">
          <ac:chgData name="Lee Jong Kyu" userId="4a378f3505e03d77" providerId="LiveId" clId="{E21A2E4D-F13F-4FC3-B1D1-ADE909FC93D0}" dt="2021-12-08T06:00:10.272" v="1542" actId="478"/>
          <ac:spMkLst>
            <pc:docMk/>
            <pc:sldMk cId="2458743090" sldId="313"/>
            <ac:spMk id="18" creationId="{62FF939D-5F84-40CC-865E-342B1042DB55}"/>
          </ac:spMkLst>
        </pc:spChg>
        <pc:spChg chg="del">
          <ac:chgData name="Lee Jong Kyu" userId="4a378f3505e03d77" providerId="LiveId" clId="{E21A2E4D-F13F-4FC3-B1D1-ADE909FC93D0}" dt="2021-12-08T05:58:35.215" v="1532" actId="478"/>
          <ac:spMkLst>
            <pc:docMk/>
            <pc:sldMk cId="2458743090" sldId="313"/>
            <ac:spMk id="19" creationId="{00000000-0000-0000-0000-000000000000}"/>
          </ac:spMkLst>
        </pc:spChg>
        <pc:spChg chg="add mod">
          <ac:chgData name="Lee Jong Kyu" userId="4a378f3505e03d77" providerId="LiveId" clId="{E21A2E4D-F13F-4FC3-B1D1-ADE909FC93D0}" dt="2021-12-08T06:10:06.503" v="1603" actId="1076"/>
          <ac:spMkLst>
            <pc:docMk/>
            <pc:sldMk cId="2458743090" sldId="313"/>
            <ac:spMk id="21" creationId="{7C8E666C-1619-4567-A781-0900029D891A}"/>
          </ac:spMkLst>
        </pc:spChg>
        <pc:grpChg chg="add mod">
          <ac:chgData name="Lee Jong Kyu" userId="4a378f3505e03d77" providerId="LiveId" clId="{E21A2E4D-F13F-4FC3-B1D1-ADE909FC93D0}" dt="2021-12-08T06:09:56.440" v="1601" actId="1076"/>
          <ac:grpSpMkLst>
            <pc:docMk/>
            <pc:sldMk cId="2458743090" sldId="313"/>
            <ac:grpSpMk id="9" creationId="{BD84345B-16CC-4879-8AC8-C311B80B10CF}"/>
          </ac:grpSpMkLst>
        </pc:grpChg>
        <pc:grpChg chg="add mod">
          <ac:chgData name="Lee Jong Kyu" userId="4a378f3505e03d77" providerId="LiveId" clId="{E21A2E4D-F13F-4FC3-B1D1-ADE909FC93D0}" dt="2021-12-08T06:10:00.565" v="1602" actId="1076"/>
          <ac:grpSpMkLst>
            <pc:docMk/>
            <pc:sldMk cId="2458743090" sldId="313"/>
            <ac:grpSpMk id="10" creationId="{08FEFC4D-4264-4297-977B-426A3ABD0500}"/>
          </ac:grpSpMkLst>
        </pc:grpChg>
        <pc:grpChg chg="del">
          <ac:chgData name="Lee Jong Kyu" userId="4a378f3505e03d77" providerId="LiveId" clId="{E21A2E4D-F13F-4FC3-B1D1-ADE909FC93D0}" dt="2021-12-08T06:07:42.998" v="1580" actId="478"/>
          <ac:grpSpMkLst>
            <pc:docMk/>
            <pc:sldMk cId="2458743090" sldId="313"/>
            <ac:grpSpMk id="16" creationId="{66BE8F27-D3A8-4AC6-AA86-454586E61E81}"/>
          </ac:grpSpMkLst>
        </pc:grpChg>
        <pc:picChg chg="add del mod">
          <ac:chgData name="Lee Jong Kyu" userId="4a378f3505e03d77" providerId="LiveId" clId="{E21A2E4D-F13F-4FC3-B1D1-ADE909FC93D0}" dt="2021-12-08T11:54:12.379" v="4727"/>
          <ac:picMkLst>
            <pc:docMk/>
            <pc:sldMk cId="2458743090" sldId="313"/>
            <ac:picMk id="2" creationId="{90D53DDA-4B87-43CD-969A-11C7C93026AC}"/>
          </ac:picMkLst>
        </pc:picChg>
        <pc:picChg chg="add mod">
          <ac:chgData name="Lee Jong Kyu" userId="4a378f3505e03d77" providerId="LiveId" clId="{E21A2E4D-F13F-4FC3-B1D1-ADE909FC93D0}" dt="2021-12-08T11:54:28.636" v="4728"/>
          <ac:picMkLst>
            <pc:docMk/>
            <pc:sldMk cId="2458743090" sldId="313"/>
            <ac:picMk id="3" creationId="{08793870-6993-44FF-95DA-D4648BA0D87D}"/>
          </ac:picMkLst>
        </pc:picChg>
        <pc:picChg chg="add mod">
          <ac:chgData name="Lee Jong Kyu" userId="4a378f3505e03d77" providerId="LiveId" clId="{E21A2E4D-F13F-4FC3-B1D1-ADE909FC93D0}" dt="2021-12-08T06:09:17.224" v="1596" actId="164"/>
          <ac:picMkLst>
            <pc:docMk/>
            <pc:sldMk cId="2458743090" sldId="313"/>
            <ac:picMk id="6" creationId="{A20DA472-167E-4124-BABD-90FAF8625156}"/>
          </ac:picMkLst>
        </pc:picChg>
        <pc:picChg chg="del">
          <ac:chgData name="Lee Jong Kyu" userId="4a378f3505e03d77" providerId="LiveId" clId="{E21A2E4D-F13F-4FC3-B1D1-ADE909FC93D0}" dt="2021-12-08T06:07:40.819" v="1578" actId="478"/>
          <ac:picMkLst>
            <pc:docMk/>
            <pc:sldMk cId="2458743090" sldId="313"/>
            <ac:picMk id="2050" creationId="{53A42933-657C-4291-8EA7-50CA8A06769A}"/>
          </ac:picMkLst>
        </pc:picChg>
        <pc:cxnChg chg="del">
          <ac:chgData name="Lee Jong Kyu" userId="4a378f3505e03d77" providerId="LiveId" clId="{E21A2E4D-F13F-4FC3-B1D1-ADE909FC93D0}" dt="2021-12-08T06:07:43.617" v="1581" actId="478"/>
          <ac:cxnSpMkLst>
            <pc:docMk/>
            <pc:sldMk cId="2458743090" sldId="313"/>
            <ac:cxnSpMk id="12" creationId="{00000000-0000-0000-0000-00000000000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2021-12-08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오픈소스 프로젝트 발표를 하게 된 컴퓨터공학과 이종규입니다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발표할 프로젝트는 </a:t>
            </a:r>
            <a:r>
              <a:rPr lang="en-US" altLang="ko-KR" dirty="0"/>
              <a:t>KHU CHAT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62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결론 및 향후 개선 방안입니다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결론은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사전에 계획했던 기능들 중 대부분을 완성하였으며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발화에 따른 응답을 제공할 수 있었다는 것입니다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이러한 성과를 통해 기존의 학교 홈페이지보다 더욱 집약적으로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활용이 가능하였습니다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문제점으로는 개인 맞춤형 정보 제공이 되지 않으며 현재 있는 동아리 기능의 경우 서울캠퍼스 중앙동아리만 가능하다는 것입니다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개선방안으로서는 동아리 확대 적용 및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과의 연계를 통해 사용자에게 맞는 정보 제공을 구현할 수 있을 것이라고 생각합니다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1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프로젝트는 화면의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qr</a:t>
            </a:r>
            <a:r>
              <a:rPr lang="ko-KR" altLang="en-US" dirty="0"/>
              <a:t>코드를 통해 접속할 수 있습니다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모두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64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KHU CHAT </a:t>
            </a:r>
            <a:r>
              <a:rPr lang="ko-KR" altLang="en-US" dirty="0"/>
              <a:t>프로젝트에 대해서 소개해드리자면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 선정 이유입니다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일상에서 카카오톡 기반의 </a:t>
            </a:r>
            <a:r>
              <a:rPr lang="ko-KR" altLang="en-US" dirty="0" err="1"/>
              <a:t>챗봇</a:t>
            </a:r>
            <a:r>
              <a:rPr lang="ko-KR" altLang="en-US" dirty="0"/>
              <a:t> 서비스를 많이 이용하고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저는 학생들이 자주 이용하는 학교 서비스를 </a:t>
            </a:r>
            <a:r>
              <a:rPr lang="ko-KR" altLang="en-US" dirty="0" err="1"/>
              <a:t>챗봇을</a:t>
            </a:r>
            <a:r>
              <a:rPr lang="ko-KR" altLang="en-US" dirty="0"/>
              <a:t> 통해 제공받을 수 있다면 매우 편리할 것이라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학교 서비스를 직접 홈페이지에 들어가 카테고리 별로 찾아가며 확인하는 것이 아니라 </a:t>
            </a:r>
            <a:r>
              <a:rPr lang="ko-KR" altLang="en-US" dirty="0" err="1"/>
              <a:t>챗봇을</a:t>
            </a:r>
            <a:r>
              <a:rPr lang="ko-KR" altLang="en-US" dirty="0"/>
              <a:t> 통해 확인할 수 있도록 하고자 프로젝트 주제로 선정하였습니다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23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기능에 대해서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첫번째는 </a:t>
            </a:r>
            <a:r>
              <a:rPr lang="ko-KR" altLang="en-US" dirty="0" err="1"/>
              <a:t>챗봇</a:t>
            </a:r>
            <a:r>
              <a:rPr lang="ko-KR" altLang="en-US" dirty="0"/>
              <a:t> 기능 모아 보기입니다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</a:t>
            </a:r>
          </a:p>
          <a:p>
            <a:r>
              <a:rPr lang="ko-KR" altLang="en-US" dirty="0"/>
              <a:t>혹은 하단의 제네릭 키워드를 통해 기능을 확인할 수도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8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번째로는 자주 찾는 기능입니다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~~</a:t>
            </a:r>
          </a:p>
          <a:p>
            <a:r>
              <a:rPr lang="ko-KR" altLang="en-US" dirty="0"/>
              <a:t>아이템 리스트의 형태로 제공됨으로써 각 아이템은 해당 페이지의 </a:t>
            </a:r>
            <a:r>
              <a:rPr lang="en-US" altLang="ko-KR" dirty="0" err="1"/>
              <a:t>url</a:t>
            </a:r>
            <a:r>
              <a:rPr lang="ko-KR" altLang="en-US" dirty="0"/>
              <a:t>과 연결되어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21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 째로는 간편하게 보는 학사 정보입니다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17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네번째는 전산서비스와 학식입니다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5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다섯번 째는 동아리 소개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29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서버는 </a:t>
            </a:r>
            <a:r>
              <a:rPr lang="en-US" altLang="ko-KR" dirty="0" err="1"/>
              <a:t>nodejs</a:t>
            </a:r>
            <a:r>
              <a:rPr lang="ko-KR" altLang="en-US" dirty="0"/>
              <a:t>로 구축하였습니다</a:t>
            </a:r>
            <a:r>
              <a:rPr lang="en-US" altLang="ko-KR" dirty="0"/>
              <a:t>. </a:t>
            </a:r>
            <a:r>
              <a:rPr lang="ko-KR" altLang="en-US" dirty="0"/>
              <a:t>사용자의 발화는 카카오 </a:t>
            </a:r>
            <a:r>
              <a:rPr lang="en-US" altLang="ko-KR" dirty="0"/>
              <a:t>I </a:t>
            </a:r>
            <a:r>
              <a:rPr lang="ko-KR" altLang="en-US" dirty="0"/>
              <a:t>오픈 </a:t>
            </a:r>
            <a:r>
              <a:rPr lang="ko-KR" altLang="en-US" dirty="0" err="1"/>
              <a:t>빌더로</a:t>
            </a:r>
            <a:r>
              <a:rPr lang="ko-KR" altLang="en-US" dirty="0"/>
              <a:t> 전송됩니다</a:t>
            </a:r>
            <a:r>
              <a:rPr lang="en-US" altLang="ko-KR" dirty="0"/>
              <a:t>. </a:t>
            </a:r>
            <a:r>
              <a:rPr lang="ko-KR" altLang="en-US" dirty="0"/>
              <a:t>그러면 카카오 </a:t>
            </a:r>
            <a:r>
              <a:rPr lang="en-US" altLang="ko-KR" dirty="0"/>
              <a:t>I </a:t>
            </a:r>
            <a:r>
              <a:rPr lang="ko-KR" altLang="en-US" dirty="0"/>
              <a:t>오픈 </a:t>
            </a:r>
            <a:r>
              <a:rPr lang="ko-KR" altLang="en-US" dirty="0" err="1"/>
              <a:t>빌더에서</a:t>
            </a:r>
            <a:r>
              <a:rPr lang="ko-KR" altLang="en-US" dirty="0"/>
              <a:t> 사용자의 발화에 따른 블록을 설정하고 해당 블록에서 스킬 서버를 호출합니다</a:t>
            </a:r>
            <a:r>
              <a:rPr lang="en-US" altLang="ko-KR" dirty="0"/>
              <a:t>. </a:t>
            </a:r>
            <a:r>
              <a:rPr lang="ko-KR" altLang="en-US" dirty="0"/>
              <a:t>이때의 스킬 서버는 </a:t>
            </a:r>
            <a:r>
              <a:rPr lang="en-US" altLang="ko-KR" dirty="0" err="1"/>
              <a:t>nodejs</a:t>
            </a:r>
            <a:r>
              <a:rPr lang="ko-KR" altLang="en-US" dirty="0"/>
              <a:t>로 구축하였습니다</a:t>
            </a:r>
            <a:r>
              <a:rPr lang="en-US" altLang="ko-KR" dirty="0"/>
              <a:t>. </a:t>
            </a:r>
            <a:r>
              <a:rPr lang="ko-KR" altLang="en-US" dirty="0"/>
              <a:t>스킬 서버에서의 응답은 다시 카카오 </a:t>
            </a:r>
            <a:r>
              <a:rPr lang="en-US" altLang="ko-KR" dirty="0"/>
              <a:t>I </a:t>
            </a:r>
            <a:r>
              <a:rPr lang="ko-KR" altLang="en-US" dirty="0"/>
              <a:t>오픈 </a:t>
            </a:r>
            <a:r>
              <a:rPr lang="ko-KR" altLang="en-US" dirty="0" err="1"/>
              <a:t>빌더의</a:t>
            </a:r>
            <a:r>
              <a:rPr lang="ko-KR" altLang="en-US" dirty="0"/>
              <a:t> 블록으로 전송되고 블록에서 사용자에게 해당 응답을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배포는 </a:t>
            </a:r>
            <a:r>
              <a:rPr lang="en-US" altLang="ko-KR" dirty="0" err="1"/>
              <a:t>aws</a:t>
            </a:r>
            <a:r>
              <a:rPr lang="ko-KR" altLang="en-US" dirty="0"/>
              <a:t>를 이용하여 배포하였습니다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9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8435" y="2551837"/>
            <a:ext cx="4630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KHU CHAT</a:t>
            </a:r>
          </a:p>
          <a:p>
            <a:pPr algn="ctr"/>
            <a:r>
              <a:rPr lang="ko-KR" altLang="en-US" sz="3200" b="1" spc="-300" dirty="0">
                <a:solidFill>
                  <a:schemeClr val="accent1">
                    <a:alpha val="70000"/>
                  </a:schemeClr>
                </a:solidFill>
              </a:rPr>
              <a:t>오픈소스 프로젝트</a:t>
            </a:r>
            <a:endParaRPr lang="en-US" altLang="ko-KR" sz="32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50D243-6632-4CF2-9510-4B836A2180A4}"/>
              </a:ext>
            </a:extLst>
          </p:cNvPr>
          <p:cNvSpPr txBox="1"/>
          <p:nvPr/>
        </p:nvSpPr>
        <p:spPr>
          <a:xfrm>
            <a:off x="7895303" y="4583077"/>
            <a:ext cx="4152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2020105107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컴퓨터공학과 이종규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A4E9978-B27F-4397-82E7-5D4AD742F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0"/>
    </mc:Choice>
    <mc:Fallback>
      <p:transition spd="slow" advTm="13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389104"/>
            <a:ext cx="2659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및 향후 개선 방안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A37-EB37-47E1-A572-CFCE1A1102F4}"/>
              </a:ext>
            </a:extLst>
          </p:cNvPr>
          <p:cNvSpPr/>
          <p:nvPr/>
        </p:nvSpPr>
        <p:spPr>
          <a:xfrm>
            <a:off x="265814" y="1127192"/>
            <a:ext cx="11589488" cy="53783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BE8F27-D3A8-4AC6-AA86-454586E61E81}"/>
              </a:ext>
            </a:extLst>
          </p:cNvPr>
          <p:cNvGrpSpPr/>
          <p:nvPr/>
        </p:nvGrpSpPr>
        <p:grpSpPr>
          <a:xfrm>
            <a:off x="10893892" y="449012"/>
            <a:ext cx="961410" cy="459007"/>
            <a:chOff x="8162925" y="2495550"/>
            <a:chExt cx="3376734" cy="186690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235D40D6-3AFC-466E-9282-C52B9D8C258C}"/>
                </a:ext>
              </a:extLst>
            </p:cNvPr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7E07FA1E-3723-4292-9A76-9960D2152FB9}"/>
                </a:ext>
              </a:extLst>
            </p:cNvPr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hatbot free icon">
            <a:extLst>
              <a:ext uri="{FF2B5EF4-FFF2-40B4-BE49-F238E27FC236}">
                <a16:creationId xmlns:a16="http://schemas.microsoft.com/office/drawing/2014/main" id="{53A42933-657C-4291-8EA7-50CA8A067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230" y="51897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73E06F-E7D2-435E-A05A-7B99200A9A45}"/>
              </a:ext>
            </a:extLst>
          </p:cNvPr>
          <p:cNvSpPr/>
          <p:nvPr/>
        </p:nvSpPr>
        <p:spPr>
          <a:xfrm>
            <a:off x="749440" y="1746336"/>
            <a:ext cx="1099025" cy="180787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F87688-5A01-4C27-9A3F-5A3FE69B90B8}"/>
              </a:ext>
            </a:extLst>
          </p:cNvPr>
          <p:cNvSpPr/>
          <p:nvPr/>
        </p:nvSpPr>
        <p:spPr>
          <a:xfrm>
            <a:off x="749440" y="5373035"/>
            <a:ext cx="1197347" cy="180787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4E7355-14A9-4933-BA67-9930940E472C}"/>
              </a:ext>
            </a:extLst>
          </p:cNvPr>
          <p:cNvSpPr/>
          <p:nvPr/>
        </p:nvSpPr>
        <p:spPr>
          <a:xfrm>
            <a:off x="749440" y="3717113"/>
            <a:ext cx="1099025" cy="180787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643FB-D7DA-4731-95F5-CA2FA19EC01A}"/>
              </a:ext>
            </a:extLst>
          </p:cNvPr>
          <p:cNvSpPr txBox="1"/>
          <p:nvPr/>
        </p:nvSpPr>
        <p:spPr>
          <a:xfrm>
            <a:off x="749440" y="1484972"/>
            <a:ext cx="926963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사전에 계획했던 기능들 중 대부분 완성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발화에 따른 응답 제공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기존의 홈페이지보다 더욱 집약적으로 활용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맞춤형 정보 제공이 되지 않으며 현재 있는 동아리 기능의 경우 서울캠퍼스 중앙동아리만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개선방안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동아리 확대 적용 및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과의 연계를 통해 사용자에게 맞는 정보 제공 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2FA50DF-9562-4F59-ABDF-02B911F18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8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39"/>
    </mc:Choice>
    <mc:Fallback>
      <p:transition spd="slow" advTm="4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D84345B-16CC-4879-8AC8-C311B80B10CF}"/>
              </a:ext>
            </a:extLst>
          </p:cNvPr>
          <p:cNvGrpSpPr/>
          <p:nvPr/>
        </p:nvGrpSpPr>
        <p:grpSpPr>
          <a:xfrm>
            <a:off x="916757" y="2649054"/>
            <a:ext cx="6096000" cy="1260780"/>
            <a:chOff x="1188881" y="1543271"/>
            <a:chExt cx="6096000" cy="12607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B7298B-8C65-47E2-A5D3-746CD93ECA7C}"/>
                </a:ext>
              </a:extLst>
            </p:cNvPr>
            <p:cNvSpPr txBox="1"/>
            <p:nvPr/>
          </p:nvSpPr>
          <p:spPr>
            <a:xfrm>
              <a:off x="1188881" y="2280831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http://pf.kakao.com/_TxjCMb</a:t>
              </a:r>
              <a:endParaRPr lang="ko-KR" altLang="en-US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37CE1E-D27A-473B-9002-0CE619DA01FE}"/>
                </a:ext>
              </a:extLst>
            </p:cNvPr>
            <p:cNvSpPr txBox="1"/>
            <p:nvPr/>
          </p:nvSpPr>
          <p:spPr>
            <a:xfrm>
              <a:off x="1188881" y="1543271"/>
              <a:ext cx="3824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URL</a:t>
              </a:r>
              <a:endPara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FEFC4D-4264-4297-977B-426A3ABD0500}"/>
              </a:ext>
            </a:extLst>
          </p:cNvPr>
          <p:cNvGrpSpPr/>
          <p:nvPr/>
        </p:nvGrpSpPr>
        <p:grpSpPr>
          <a:xfrm>
            <a:off x="7012757" y="1883168"/>
            <a:ext cx="4950744" cy="3527063"/>
            <a:chOff x="6721474" y="1263745"/>
            <a:chExt cx="4181263" cy="28431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20DA472-167E-4124-BABD-90FAF862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1474" y="1525355"/>
              <a:ext cx="2581582" cy="25815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8E666C-1619-4567-A781-0900029D891A}"/>
                </a:ext>
              </a:extLst>
            </p:cNvPr>
            <p:cNvSpPr txBox="1"/>
            <p:nvPr/>
          </p:nvSpPr>
          <p:spPr>
            <a:xfrm>
              <a:off x="7077989" y="1263745"/>
              <a:ext cx="3824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QR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코드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1728BF-0F91-4277-8794-98F98133043E}"/>
              </a:ext>
            </a:extLst>
          </p:cNvPr>
          <p:cNvSpPr/>
          <p:nvPr/>
        </p:nvSpPr>
        <p:spPr>
          <a:xfrm>
            <a:off x="570271" y="953729"/>
            <a:ext cx="11169445" cy="5056853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8793870-6993-44FF-95DA-D4648BA0D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4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6"/>
    </mc:Choice>
    <mc:Fallback>
      <p:transition spd="slow" advTm="1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389104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0871C-7262-4553-A556-488A4E8026B4}"/>
              </a:ext>
            </a:extLst>
          </p:cNvPr>
          <p:cNvSpPr txBox="1"/>
          <p:nvPr/>
        </p:nvSpPr>
        <p:spPr>
          <a:xfrm>
            <a:off x="490138" y="1981253"/>
            <a:ext cx="9753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KHU CHAT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프로젝트란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카카오톡을 통해 제공되는 서비스로써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경희대학교의 다양한 학사 정보와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전산 서비스 등을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챗봇을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이용할 수 있습니다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Tx/>
              <a:buChar char="-"/>
            </a:pP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A37-EB37-47E1-A572-CFCE1A1102F4}"/>
              </a:ext>
            </a:extLst>
          </p:cNvPr>
          <p:cNvSpPr/>
          <p:nvPr/>
        </p:nvSpPr>
        <p:spPr>
          <a:xfrm>
            <a:off x="265814" y="1127192"/>
            <a:ext cx="11589488" cy="53783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BE8F27-D3A8-4AC6-AA86-454586E61E81}"/>
              </a:ext>
            </a:extLst>
          </p:cNvPr>
          <p:cNvGrpSpPr/>
          <p:nvPr/>
        </p:nvGrpSpPr>
        <p:grpSpPr>
          <a:xfrm>
            <a:off x="10893892" y="449012"/>
            <a:ext cx="961410" cy="459007"/>
            <a:chOff x="8162925" y="2495550"/>
            <a:chExt cx="3376734" cy="186690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235D40D6-3AFC-466E-9282-C52B9D8C258C}"/>
                </a:ext>
              </a:extLst>
            </p:cNvPr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7E07FA1E-3723-4292-9A76-9960D2152FB9}"/>
                </a:ext>
              </a:extLst>
            </p:cNvPr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hatbot free icon">
            <a:extLst>
              <a:ext uri="{FF2B5EF4-FFF2-40B4-BE49-F238E27FC236}">
                <a16:creationId xmlns:a16="http://schemas.microsoft.com/office/drawing/2014/main" id="{53A42933-657C-4291-8EA7-50CA8A067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462" y="320678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CE6AF42-464D-4F6B-8E0E-31B78E15E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19"/>
    </mc:Choice>
    <mc:Fallback>
      <p:transition spd="slow" advTm="17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389104"/>
            <a:ext cx="2262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선정 이유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A37-EB37-47E1-A572-CFCE1A1102F4}"/>
              </a:ext>
            </a:extLst>
          </p:cNvPr>
          <p:cNvSpPr/>
          <p:nvPr/>
        </p:nvSpPr>
        <p:spPr>
          <a:xfrm>
            <a:off x="265814" y="1127192"/>
            <a:ext cx="11589488" cy="53783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809E98-1612-4E1E-BEAB-C6C8DD7CE44B}"/>
              </a:ext>
            </a:extLst>
          </p:cNvPr>
          <p:cNvGrpSpPr/>
          <p:nvPr/>
        </p:nvGrpSpPr>
        <p:grpSpPr>
          <a:xfrm>
            <a:off x="10893892" y="449012"/>
            <a:ext cx="961410" cy="459007"/>
            <a:chOff x="8162925" y="2495550"/>
            <a:chExt cx="3376734" cy="1866900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808493A7-679A-411B-81E6-0D2AB931916A}"/>
                </a:ext>
              </a:extLst>
            </p:cNvPr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4B0A7F1-4976-41C6-8EB3-8CEADDD1ED9C}"/>
                </a:ext>
              </a:extLst>
            </p:cNvPr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C2FBC6-5A43-4566-A3B0-535B670C4FAB}"/>
              </a:ext>
            </a:extLst>
          </p:cNvPr>
          <p:cNvGrpSpPr/>
          <p:nvPr/>
        </p:nvGrpSpPr>
        <p:grpSpPr>
          <a:xfrm>
            <a:off x="888630" y="2293100"/>
            <a:ext cx="4374589" cy="3046559"/>
            <a:chOff x="888630" y="1818614"/>
            <a:chExt cx="4374589" cy="3046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1E0B9CF-E088-41DD-A454-81B0C8FE8C51}"/>
                </a:ext>
              </a:extLst>
            </p:cNvPr>
            <p:cNvGrpSpPr/>
            <p:nvPr/>
          </p:nvGrpSpPr>
          <p:grpSpPr>
            <a:xfrm>
              <a:off x="888634" y="1818614"/>
              <a:ext cx="4374585" cy="658761"/>
              <a:chOff x="1210138" y="2959510"/>
              <a:chExt cx="4374585" cy="65876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AFA5BFB-6D57-4D83-9766-0FAC09129DFA}"/>
                  </a:ext>
                </a:extLst>
              </p:cNvPr>
              <p:cNvSpPr/>
              <p:nvPr/>
            </p:nvSpPr>
            <p:spPr>
              <a:xfrm>
                <a:off x="1210138" y="2959510"/>
                <a:ext cx="4374585" cy="658761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536F88-9603-465D-8AAC-CEF35925246E}"/>
                  </a:ext>
                </a:extLst>
              </p:cNvPr>
              <p:cNvSpPr txBox="1"/>
              <p:nvPr/>
            </p:nvSpPr>
            <p:spPr>
              <a:xfrm>
                <a:off x="1735778" y="3027280"/>
                <a:ext cx="332330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카카오톡 기반의 </a:t>
                </a:r>
                <a:r>
                  <a:rPr lang="ko-KR" altLang="en-US" sz="28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챗봇</a:t>
                </a:r>
                <a:endPara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pic>
          <p:nvPicPr>
            <p:cNvPr id="1026" name="Picture 2" descr="Plus free icon">
              <a:extLst>
                <a:ext uri="{FF2B5EF4-FFF2-40B4-BE49-F238E27FC236}">
                  <a16:creationId xmlns:a16="http://schemas.microsoft.com/office/drawing/2014/main" id="{9B971499-D40F-45BE-B40F-8FA6FABC9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1934" y="3087906"/>
              <a:ext cx="507974" cy="507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2802CFE-5FB9-4464-9FC8-CFE0D6D78572}"/>
                </a:ext>
              </a:extLst>
            </p:cNvPr>
            <p:cNvGrpSpPr/>
            <p:nvPr/>
          </p:nvGrpSpPr>
          <p:grpSpPr>
            <a:xfrm>
              <a:off x="888630" y="4206412"/>
              <a:ext cx="4374585" cy="658761"/>
              <a:chOff x="1210138" y="2959510"/>
              <a:chExt cx="4374585" cy="658761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41CC819-11CC-47AB-9754-5FCFB5098110}"/>
                  </a:ext>
                </a:extLst>
              </p:cNvPr>
              <p:cNvSpPr/>
              <p:nvPr/>
            </p:nvSpPr>
            <p:spPr>
              <a:xfrm>
                <a:off x="1210138" y="2959510"/>
                <a:ext cx="4374585" cy="658761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7DA6A-CE03-4D87-877C-65081A6CAE06}"/>
                  </a:ext>
                </a:extLst>
              </p:cNvPr>
              <p:cNvSpPr txBox="1"/>
              <p:nvPr/>
            </p:nvSpPr>
            <p:spPr>
              <a:xfrm>
                <a:off x="1735778" y="3027280"/>
                <a:ext cx="332330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학교 서비스</a:t>
                </a: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BE5BCC-5BA0-429C-8FF2-C11BC6E50F48}"/>
              </a:ext>
            </a:extLst>
          </p:cNvPr>
          <p:cNvCxnSpPr/>
          <p:nvPr/>
        </p:nvCxnSpPr>
        <p:spPr>
          <a:xfrm>
            <a:off x="6096000" y="1651819"/>
            <a:ext cx="0" cy="43655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2DE8744-1A12-4B28-9650-7EE135BE4C74}"/>
              </a:ext>
            </a:extLst>
          </p:cNvPr>
          <p:cNvSpPr/>
          <p:nvPr/>
        </p:nvSpPr>
        <p:spPr>
          <a:xfrm>
            <a:off x="6866996" y="2585294"/>
            <a:ext cx="4374585" cy="247831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EF3DF-8079-4330-A18E-461A04A1BDDC}"/>
              </a:ext>
            </a:extLst>
          </p:cNvPr>
          <p:cNvSpPr txBox="1"/>
          <p:nvPr/>
        </p:nvSpPr>
        <p:spPr>
          <a:xfrm>
            <a:off x="6805213" y="2831782"/>
            <a:ext cx="4498153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서비스를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챗봇으로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모아 한번에 이용할 수 있다면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편리하지 않을까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9344A07-82C6-4C99-AB35-6F14E8D4D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0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43"/>
    </mc:Choice>
    <mc:Fallback>
      <p:transition spd="slow" advTm="36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389104"/>
            <a:ext cx="6596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기능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(with. http://pf.kakao.com/_TxjCMb)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A37-EB37-47E1-A572-CFCE1A1102F4}"/>
              </a:ext>
            </a:extLst>
          </p:cNvPr>
          <p:cNvSpPr/>
          <p:nvPr/>
        </p:nvSpPr>
        <p:spPr>
          <a:xfrm>
            <a:off x="265814" y="1525487"/>
            <a:ext cx="11589488" cy="49800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BE8F27-D3A8-4AC6-AA86-454586E61E81}"/>
              </a:ext>
            </a:extLst>
          </p:cNvPr>
          <p:cNvGrpSpPr/>
          <p:nvPr/>
        </p:nvGrpSpPr>
        <p:grpSpPr>
          <a:xfrm>
            <a:off x="10893892" y="449012"/>
            <a:ext cx="961410" cy="459007"/>
            <a:chOff x="8162925" y="2495550"/>
            <a:chExt cx="3376734" cy="186690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235D40D6-3AFC-466E-9282-C52B9D8C258C}"/>
                </a:ext>
              </a:extLst>
            </p:cNvPr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7E07FA1E-3723-4292-9A76-9960D2152FB9}"/>
                </a:ext>
              </a:extLst>
            </p:cNvPr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hatbot free icon">
            <a:extLst>
              <a:ext uri="{FF2B5EF4-FFF2-40B4-BE49-F238E27FC236}">
                <a16:creationId xmlns:a16="http://schemas.microsoft.com/office/drawing/2014/main" id="{53A42933-657C-4291-8EA7-50CA8A067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229" y="51897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7BAF5-865D-4A42-998A-A53D685DC52C}"/>
              </a:ext>
            </a:extLst>
          </p:cNvPr>
          <p:cNvSpPr txBox="1"/>
          <p:nvPr/>
        </p:nvSpPr>
        <p:spPr>
          <a:xfrm>
            <a:off x="803808" y="2273836"/>
            <a:ext cx="5773973" cy="170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기능 모아 보기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챗봇에게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인사를 건네면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함께 할 수 있는 일들을 알아볼 수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468FA-44C2-4D35-A16C-3AD5041F85FF}"/>
              </a:ext>
            </a:extLst>
          </p:cNvPr>
          <p:cNvSpPr/>
          <p:nvPr/>
        </p:nvSpPr>
        <p:spPr>
          <a:xfrm>
            <a:off x="803808" y="1437459"/>
            <a:ext cx="4591665" cy="275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666489-D550-42F0-B421-C6203EB879B3}"/>
              </a:ext>
            </a:extLst>
          </p:cNvPr>
          <p:cNvGrpSpPr/>
          <p:nvPr/>
        </p:nvGrpSpPr>
        <p:grpSpPr>
          <a:xfrm>
            <a:off x="925973" y="1189677"/>
            <a:ext cx="4347334" cy="523220"/>
            <a:chOff x="490137" y="1412448"/>
            <a:chExt cx="4347334" cy="5232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564F9E-3BE5-41C9-B9DD-B295A5DF079C}"/>
                </a:ext>
              </a:extLst>
            </p:cNvPr>
            <p:cNvSpPr/>
            <p:nvPr/>
          </p:nvSpPr>
          <p:spPr>
            <a:xfrm>
              <a:off x="490137" y="1689807"/>
              <a:ext cx="4347334" cy="144557"/>
            </a:xfrm>
            <a:prstGeom prst="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E7801-DE1C-4BBB-9DA7-36B4FC10F77A}"/>
                </a:ext>
              </a:extLst>
            </p:cNvPr>
            <p:cNvSpPr txBox="1"/>
            <p:nvPr/>
          </p:nvSpPr>
          <p:spPr>
            <a:xfrm>
              <a:off x="490137" y="1412448"/>
              <a:ext cx="370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KHU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CHAT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기능 소개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_1</a:t>
              </a:r>
              <a:endPara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0B30437-1305-45E3-A69E-3ED38CEEB4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05" b="29705"/>
          <a:stretch/>
        </p:blipFill>
        <p:spPr>
          <a:xfrm>
            <a:off x="6796529" y="1669725"/>
            <a:ext cx="3300335" cy="46916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6AE5F2-76AC-4C89-864E-2527B3E2E4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269"/>
          <a:stretch/>
        </p:blipFill>
        <p:spPr>
          <a:xfrm>
            <a:off x="3237133" y="4042242"/>
            <a:ext cx="3198031" cy="231327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BBC4CD9-8CAD-40EC-8861-DF18D3D1C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5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58"/>
    </mc:Choice>
    <mc:Fallback>
      <p:transition spd="slow" advTm="25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389104"/>
            <a:ext cx="6596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기능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(with. http://pf.kakao.com/_TxjCMb)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A37-EB37-47E1-A572-CFCE1A1102F4}"/>
              </a:ext>
            </a:extLst>
          </p:cNvPr>
          <p:cNvSpPr/>
          <p:nvPr/>
        </p:nvSpPr>
        <p:spPr>
          <a:xfrm>
            <a:off x="265814" y="1525487"/>
            <a:ext cx="11589488" cy="49800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BE8F27-D3A8-4AC6-AA86-454586E61E81}"/>
              </a:ext>
            </a:extLst>
          </p:cNvPr>
          <p:cNvGrpSpPr/>
          <p:nvPr/>
        </p:nvGrpSpPr>
        <p:grpSpPr>
          <a:xfrm>
            <a:off x="10893892" y="449012"/>
            <a:ext cx="961410" cy="459007"/>
            <a:chOff x="8162925" y="2495550"/>
            <a:chExt cx="3376734" cy="186690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235D40D6-3AFC-466E-9282-C52B9D8C258C}"/>
                </a:ext>
              </a:extLst>
            </p:cNvPr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7E07FA1E-3723-4292-9A76-9960D2152FB9}"/>
                </a:ext>
              </a:extLst>
            </p:cNvPr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hatbot free icon">
            <a:extLst>
              <a:ext uri="{FF2B5EF4-FFF2-40B4-BE49-F238E27FC236}">
                <a16:creationId xmlns:a16="http://schemas.microsoft.com/office/drawing/2014/main" id="{53A42933-657C-4291-8EA7-50CA8A067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229" y="51897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7BAF5-865D-4A42-998A-A53D685DC52C}"/>
              </a:ext>
            </a:extLst>
          </p:cNvPr>
          <p:cNvSpPr txBox="1"/>
          <p:nvPr/>
        </p:nvSpPr>
        <p:spPr>
          <a:xfrm>
            <a:off x="803808" y="2273836"/>
            <a:ext cx="5891960" cy="217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 찾는 기능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캠퍼스맵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E-Campus,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교내 연락처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학칙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학사 일정 등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 찾는 기능들을 한번에 제공받을 수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카테고리를 클릭하면 해당 페이지로 넘어가게 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468FA-44C2-4D35-A16C-3AD5041F85FF}"/>
              </a:ext>
            </a:extLst>
          </p:cNvPr>
          <p:cNvSpPr/>
          <p:nvPr/>
        </p:nvSpPr>
        <p:spPr>
          <a:xfrm>
            <a:off x="803808" y="1437459"/>
            <a:ext cx="4591665" cy="275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666489-D550-42F0-B421-C6203EB879B3}"/>
              </a:ext>
            </a:extLst>
          </p:cNvPr>
          <p:cNvGrpSpPr/>
          <p:nvPr/>
        </p:nvGrpSpPr>
        <p:grpSpPr>
          <a:xfrm>
            <a:off x="925973" y="1189677"/>
            <a:ext cx="4347334" cy="523220"/>
            <a:chOff x="490137" y="1412448"/>
            <a:chExt cx="4347334" cy="5232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564F9E-3BE5-41C9-B9DD-B295A5DF079C}"/>
                </a:ext>
              </a:extLst>
            </p:cNvPr>
            <p:cNvSpPr/>
            <p:nvPr/>
          </p:nvSpPr>
          <p:spPr>
            <a:xfrm>
              <a:off x="490137" y="1689807"/>
              <a:ext cx="4347334" cy="144557"/>
            </a:xfrm>
            <a:prstGeom prst="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E7801-DE1C-4BBB-9DA7-36B4FC10F77A}"/>
                </a:ext>
              </a:extLst>
            </p:cNvPr>
            <p:cNvSpPr txBox="1"/>
            <p:nvPr/>
          </p:nvSpPr>
          <p:spPr>
            <a:xfrm>
              <a:off x="490137" y="1412448"/>
              <a:ext cx="370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KHU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CHAT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기능 소개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_2</a:t>
              </a:r>
              <a:endPara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200EF41-2389-4746-8111-933CDF5829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84" b="32871"/>
          <a:stretch/>
        </p:blipFill>
        <p:spPr>
          <a:xfrm>
            <a:off x="6866221" y="1762177"/>
            <a:ext cx="3328118" cy="4506699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B3F5D220-39D3-4C9F-9929-847BF83A6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4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15"/>
    </mc:Choice>
    <mc:Fallback>
      <p:transition spd="slow" advTm="30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389104"/>
            <a:ext cx="6596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기능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(with. http://pf.kakao.com/_TxjCMb)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A37-EB37-47E1-A572-CFCE1A1102F4}"/>
              </a:ext>
            </a:extLst>
          </p:cNvPr>
          <p:cNvSpPr/>
          <p:nvPr/>
        </p:nvSpPr>
        <p:spPr>
          <a:xfrm>
            <a:off x="265814" y="1525487"/>
            <a:ext cx="11589488" cy="49800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BE8F27-D3A8-4AC6-AA86-454586E61E81}"/>
              </a:ext>
            </a:extLst>
          </p:cNvPr>
          <p:cNvGrpSpPr/>
          <p:nvPr/>
        </p:nvGrpSpPr>
        <p:grpSpPr>
          <a:xfrm>
            <a:off x="10893892" y="449012"/>
            <a:ext cx="961410" cy="459007"/>
            <a:chOff x="8162925" y="2495550"/>
            <a:chExt cx="3376734" cy="186690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235D40D6-3AFC-466E-9282-C52B9D8C258C}"/>
                </a:ext>
              </a:extLst>
            </p:cNvPr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7E07FA1E-3723-4292-9A76-9960D2152FB9}"/>
                </a:ext>
              </a:extLst>
            </p:cNvPr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hatbot free icon">
            <a:extLst>
              <a:ext uri="{FF2B5EF4-FFF2-40B4-BE49-F238E27FC236}">
                <a16:creationId xmlns:a16="http://schemas.microsoft.com/office/drawing/2014/main" id="{53A42933-657C-4291-8EA7-50CA8A067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229" y="51897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7BAF5-865D-4A42-998A-A53D685DC52C}"/>
              </a:ext>
            </a:extLst>
          </p:cNvPr>
          <p:cNvSpPr txBox="1"/>
          <p:nvPr/>
        </p:nvSpPr>
        <p:spPr>
          <a:xfrm>
            <a:off x="803808" y="2273836"/>
            <a:ext cx="5773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간편하게 보는 학사정보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장학금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공지사항을 확인할 수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468FA-44C2-4D35-A16C-3AD5041F85FF}"/>
              </a:ext>
            </a:extLst>
          </p:cNvPr>
          <p:cNvSpPr/>
          <p:nvPr/>
        </p:nvSpPr>
        <p:spPr>
          <a:xfrm>
            <a:off x="803808" y="1437459"/>
            <a:ext cx="4591665" cy="275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666489-D550-42F0-B421-C6203EB879B3}"/>
              </a:ext>
            </a:extLst>
          </p:cNvPr>
          <p:cNvGrpSpPr/>
          <p:nvPr/>
        </p:nvGrpSpPr>
        <p:grpSpPr>
          <a:xfrm>
            <a:off x="925973" y="1189677"/>
            <a:ext cx="4347334" cy="523220"/>
            <a:chOff x="490137" y="1412448"/>
            <a:chExt cx="4347334" cy="5232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564F9E-3BE5-41C9-B9DD-B295A5DF079C}"/>
                </a:ext>
              </a:extLst>
            </p:cNvPr>
            <p:cNvSpPr/>
            <p:nvPr/>
          </p:nvSpPr>
          <p:spPr>
            <a:xfrm>
              <a:off x="490137" y="1689807"/>
              <a:ext cx="4347334" cy="144557"/>
            </a:xfrm>
            <a:prstGeom prst="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E7801-DE1C-4BBB-9DA7-36B4FC10F77A}"/>
                </a:ext>
              </a:extLst>
            </p:cNvPr>
            <p:cNvSpPr txBox="1"/>
            <p:nvPr/>
          </p:nvSpPr>
          <p:spPr>
            <a:xfrm>
              <a:off x="490137" y="1412448"/>
              <a:ext cx="370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KHU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CHAT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기능 소개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_3</a:t>
              </a:r>
              <a:endPara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0B30437-1305-45E3-A69E-3ED38CEEB4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05" b="29705"/>
          <a:stretch/>
        </p:blipFill>
        <p:spPr>
          <a:xfrm>
            <a:off x="6796529" y="1669725"/>
            <a:ext cx="3300335" cy="4691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8F3432-B3F6-4BCB-B78A-47CC79F1C2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66" b="32760"/>
          <a:stretch/>
        </p:blipFill>
        <p:spPr>
          <a:xfrm>
            <a:off x="6810801" y="1669724"/>
            <a:ext cx="3435917" cy="4691603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7F11EA6-8EBD-4ED9-8876-C5AA3406A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6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41"/>
    </mc:Choice>
    <mc:Fallback>
      <p:transition spd="slow" advTm="2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389104"/>
            <a:ext cx="6596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기능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(with. http://pf.kakao.com/_TxjCMb)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A37-EB37-47E1-A572-CFCE1A1102F4}"/>
              </a:ext>
            </a:extLst>
          </p:cNvPr>
          <p:cNvSpPr/>
          <p:nvPr/>
        </p:nvSpPr>
        <p:spPr>
          <a:xfrm>
            <a:off x="265814" y="1525487"/>
            <a:ext cx="11589488" cy="49800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BE8F27-D3A8-4AC6-AA86-454586E61E81}"/>
              </a:ext>
            </a:extLst>
          </p:cNvPr>
          <p:cNvGrpSpPr/>
          <p:nvPr/>
        </p:nvGrpSpPr>
        <p:grpSpPr>
          <a:xfrm>
            <a:off x="10893892" y="449012"/>
            <a:ext cx="961410" cy="459007"/>
            <a:chOff x="8162925" y="2495550"/>
            <a:chExt cx="3376734" cy="186690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235D40D6-3AFC-466E-9282-C52B9D8C258C}"/>
                </a:ext>
              </a:extLst>
            </p:cNvPr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7E07FA1E-3723-4292-9A76-9960D2152FB9}"/>
                </a:ext>
              </a:extLst>
            </p:cNvPr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hatbot free icon">
            <a:extLst>
              <a:ext uri="{FF2B5EF4-FFF2-40B4-BE49-F238E27FC236}">
                <a16:creationId xmlns:a16="http://schemas.microsoft.com/office/drawing/2014/main" id="{53A42933-657C-4291-8EA7-50CA8A067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229" y="51897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7BAF5-865D-4A42-998A-A53D685DC52C}"/>
              </a:ext>
            </a:extLst>
          </p:cNvPr>
          <p:cNvSpPr txBox="1"/>
          <p:nvPr/>
        </p:nvSpPr>
        <p:spPr>
          <a:xfrm>
            <a:off x="803808" y="2273836"/>
            <a:ext cx="5773973" cy="170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전산 서비스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전자 출결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 ID/PW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찾기 및 변경의 전산 서비스와 캠퍼스별 학식을 제공받을 수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468FA-44C2-4D35-A16C-3AD5041F85FF}"/>
              </a:ext>
            </a:extLst>
          </p:cNvPr>
          <p:cNvSpPr/>
          <p:nvPr/>
        </p:nvSpPr>
        <p:spPr>
          <a:xfrm>
            <a:off x="803808" y="1437459"/>
            <a:ext cx="4591665" cy="275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666489-D550-42F0-B421-C6203EB879B3}"/>
              </a:ext>
            </a:extLst>
          </p:cNvPr>
          <p:cNvGrpSpPr/>
          <p:nvPr/>
        </p:nvGrpSpPr>
        <p:grpSpPr>
          <a:xfrm>
            <a:off x="925973" y="1189677"/>
            <a:ext cx="4347334" cy="523220"/>
            <a:chOff x="490137" y="1412448"/>
            <a:chExt cx="4347334" cy="5232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564F9E-3BE5-41C9-B9DD-B295A5DF079C}"/>
                </a:ext>
              </a:extLst>
            </p:cNvPr>
            <p:cNvSpPr/>
            <p:nvPr/>
          </p:nvSpPr>
          <p:spPr>
            <a:xfrm>
              <a:off x="490137" y="1689807"/>
              <a:ext cx="4347334" cy="144557"/>
            </a:xfrm>
            <a:prstGeom prst="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E7801-DE1C-4BBB-9DA7-36B4FC10F77A}"/>
                </a:ext>
              </a:extLst>
            </p:cNvPr>
            <p:cNvSpPr txBox="1"/>
            <p:nvPr/>
          </p:nvSpPr>
          <p:spPr>
            <a:xfrm>
              <a:off x="490137" y="1412448"/>
              <a:ext cx="370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KHU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CHAT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기능 소개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_4</a:t>
              </a:r>
              <a:endPara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0B30437-1305-45E3-A69E-3ED38CEEB4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05" b="29705"/>
          <a:stretch/>
        </p:blipFill>
        <p:spPr>
          <a:xfrm>
            <a:off x="6796529" y="1669725"/>
            <a:ext cx="3300335" cy="4691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2C5770-CDCE-4611-81D2-EB7F7300A9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67" b="32609"/>
          <a:stretch/>
        </p:blipFill>
        <p:spPr>
          <a:xfrm>
            <a:off x="6783641" y="1668333"/>
            <a:ext cx="3427804" cy="4691603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38F2AAAC-0CF2-4727-A78D-0CF57A8EB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7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5"/>
    </mc:Choice>
    <mc:Fallback>
      <p:transition spd="slow" advTm="20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389104"/>
            <a:ext cx="6596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기능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(with. http://pf.kakao.com/_TxjCMb)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A37-EB37-47E1-A572-CFCE1A1102F4}"/>
              </a:ext>
            </a:extLst>
          </p:cNvPr>
          <p:cNvSpPr/>
          <p:nvPr/>
        </p:nvSpPr>
        <p:spPr>
          <a:xfrm>
            <a:off x="265814" y="1525487"/>
            <a:ext cx="11589488" cy="49800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BE8F27-D3A8-4AC6-AA86-454586E61E81}"/>
              </a:ext>
            </a:extLst>
          </p:cNvPr>
          <p:cNvGrpSpPr/>
          <p:nvPr/>
        </p:nvGrpSpPr>
        <p:grpSpPr>
          <a:xfrm>
            <a:off x="10893892" y="449012"/>
            <a:ext cx="961410" cy="459007"/>
            <a:chOff x="8162925" y="2495550"/>
            <a:chExt cx="3376734" cy="186690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235D40D6-3AFC-466E-9282-C52B9D8C258C}"/>
                </a:ext>
              </a:extLst>
            </p:cNvPr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7E07FA1E-3723-4292-9A76-9960D2152FB9}"/>
                </a:ext>
              </a:extLst>
            </p:cNvPr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hatbot free icon">
            <a:extLst>
              <a:ext uri="{FF2B5EF4-FFF2-40B4-BE49-F238E27FC236}">
                <a16:creationId xmlns:a16="http://schemas.microsoft.com/office/drawing/2014/main" id="{53A42933-657C-4291-8EA7-50CA8A067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229" y="51897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7BAF5-865D-4A42-998A-A53D685DC52C}"/>
              </a:ext>
            </a:extLst>
          </p:cNvPr>
          <p:cNvSpPr txBox="1"/>
          <p:nvPr/>
        </p:nvSpPr>
        <p:spPr>
          <a:xfrm>
            <a:off x="803808" y="2273836"/>
            <a:ext cx="5773973" cy="170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동아리 소개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찾는 동아리의 이름을 타이핑하면 해당 동아리의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주소를 제공받을 수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2468FA-44C2-4D35-A16C-3AD5041F85FF}"/>
              </a:ext>
            </a:extLst>
          </p:cNvPr>
          <p:cNvSpPr/>
          <p:nvPr/>
        </p:nvSpPr>
        <p:spPr>
          <a:xfrm>
            <a:off x="803808" y="1437459"/>
            <a:ext cx="4591665" cy="275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666489-D550-42F0-B421-C6203EB879B3}"/>
              </a:ext>
            </a:extLst>
          </p:cNvPr>
          <p:cNvGrpSpPr/>
          <p:nvPr/>
        </p:nvGrpSpPr>
        <p:grpSpPr>
          <a:xfrm>
            <a:off x="925973" y="1189677"/>
            <a:ext cx="4347334" cy="523220"/>
            <a:chOff x="490137" y="1412448"/>
            <a:chExt cx="4347334" cy="5232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564F9E-3BE5-41C9-B9DD-B295A5DF079C}"/>
                </a:ext>
              </a:extLst>
            </p:cNvPr>
            <p:cNvSpPr/>
            <p:nvPr/>
          </p:nvSpPr>
          <p:spPr>
            <a:xfrm>
              <a:off x="490137" y="1689807"/>
              <a:ext cx="4347334" cy="144557"/>
            </a:xfrm>
            <a:prstGeom prst="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E7801-DE1C-4BBB-9DA7-36B4FC10F77A}"/>
                </a:ext>
              </a:extLst>
            </p:cNvPr>
            <p:cNvSpPr txBox="1"/>
            <p:nvPr/>
          </p:nvSpPr>
          <p:spPr>
            <a:xfrm>
              <a:off x="490137" y="1412448"/>
              <a:ext cx="370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KHU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CHAT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기능 소개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_5</a:t>
              </a:r>
              <a:endPara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8EB1F77-7800-46E9-B2E0-785519C36B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84" b="27606"/>
          <a:stretch/>
        </p:blipFill>
        <p:spPr>
          <a:xfrm>
            <a:off x="6796529" y="1674379"/>
            <a:ext cx="3198031" cy="4691603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9A8AB76-BE1A-45E9-B010-DB7A1E5CD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5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8"/>
    </mc:Choice>
    <mc:Fallback>
      <p:transition spd="slow" advTm="17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389104"/>
            <a:ext cx="2879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Architecture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A37-EB37-47E1-A572-CFCE1A1102F4}"/>
              </a:ext>
            </a:extLst>
          </p:cNvPr>
          <p:cNvSpPr/>
          <p:nvPr/>
        </p:nvSpPr>
        <p:spPr>
          <a:xfrm>
            <a:off x="265814" y="1127192"/>
            <a:ext cx="11589488" cy="53783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809E98-1612-4E1E-BEAB-C6C8DD7CE44B}"/>
              </a:ext>
            </a:extLst>
          </p:cNvPr>
          <p:cNvGrpSpPr/>
          <p:nvPr/>
        </p:nvGrpSpPr>
        <p:grpSpPr>
          <a:xfrm>
            <a:off x="10893892" y="449012"/>
            <a:ext cx="961410" cy="459007"/>
            <a:chOff x="8162925" y="2495550"/>
            <a:chExt cx="3376734" cy="1866900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808493A7-679A-411B-81E6-0D2AB931916A}"/>
                </a:ext>
              </a:extLst>
            </p:cNvPr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44B0A7F1-4976-41C6-8EB3-8CEADDD1ED9C}"/>
                </a:ext>
              </a:extLst>
            </p:cNvPr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D637FBB-1ED2-4BA3-AFDD-7677CBF837EE}"/>
              </a:ext>
            </a:extLst>
          </p:cNvPr>
          <p:cNvGrpSpPr/>
          <p:nvPr/>
        </p:nvGrpSpPr>
        <p:grpSpPr>
          <a:xfrm>
            <a:off x="749440" y="1521107"/>
            <a:ext cx="9997217" cy="4653418"/>
            <a:chOff x="749440" y="1521107"/>
            <a:chExt cx="9997217" cy="4653418"/>
          </a:xfrm>
        </p:grpSpPr>
        <p:pic>
          <p:nvPicPr>
            <p:cNvPr id="1028" name="Picture 4" descr="AWS] EC2, RDS, S3">
              <a:extLst>
                <a:ext uri="{FF2B5EF4-FFF2-40B4-BE49-F238E27FC236}">
                  <a16:creationId xmlns:a16="http://schemas.microsoft.com/office/drawing/2014/main" id="{FECF841B-2D23-444E-93C4-081847A04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912" y="1521107"/>
              <a:ext cx="1921745" cy="143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712E323-3C4E-40E7-A02B-1D0EF9307FFB}"/>
                </a:ext>
              </a:extLst>
            </p:cNvPr>
            <p:cNvCxnSpPr/>
            <p:nvPr/>
          </p:nvCxnSpPr>
          <p:spPr>
            <a:xfrm flipV="1">
              <a:off x="7079226" y="2428568"/>
              <a:ext cx="1425677" cy="100043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B91886-D540-4760-9D38-0A1E9D44FFAF}"/>
                </a:ext>
              </a:extLst>
            </p:cNvPr>
            <p:cNvSpPr txBox="1"/>
            <p:nvPr/>
          </p:nvSpPr>
          <p:spPr>
            <a:xfrm>
              <a:off x="7291079" y="2460007"/>
              <a:ext cx="914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배포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FC777E5-9AA2-444A-B6D3-41AD84726440}"/>
                </a:ext>
              </a:extLst>
            </p:cNvPr>
            <p:cNvGrpSpPr/>
            <p:nvPr/>
          </p:nvGrpSpPr>
          <p:grpSpPr>
            <a:xfrm>
              <a:off x="6971071" y="4147256"/>
              <a:ext cx="3775586" cy="1445278"/>
              <a:chOff x="6971070" y="4152364"/>
              <a:chExt cx="3775586" cy="1445278"/>
            </a:xfrm>
          </p:grpSpPr>
          <p:pic>
            <p:nvPicPr>
              <p:cNvPr id="24" name="Picture 6" descr="Node.js - 위키백과, 우리 모두의 백과사전">
                <a:extLst>
                  <a:ext uri="{FF2B5EF4-FFF2-40B4-BE49-F238E27FC236}">
                    <a16:creationId xmlns:a16="http://schemas.microsoft.com/office/drawing/2014/main" id="{514B3A55-2072-428B-B828-7510202AE7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4911" y="4295291"/>
                <a:ext cx="1921745" cy="1171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C59CB5FB-1C6A-4A3A-9C79-0579CA7CB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1070" y="4596580"/>
                <a:ext cx="1853841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50CAF62D-6578-487D-ABF8-D211AA356D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1070" y="5154802"/>
                <a:ext cx="1853841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B50BB2-C8F0-4F4A-BB68-DD6F103BD018}"/>
                  </a:ext>
                </a:extLst>
              </p:cNvPr>
              <p:cNvSpPr txBox="1"/>
              <p:nvPr/>
            </p:nvSpPr>
            <p:spPr>
              <a:xfrm>
                <a:off x="7055104" y="4152364"/>
                <a:ext cx="2251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SKILL Request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70AD97B-F5FB-4B5A-B741-617D8252A34E}"/>
                  </a:ext>
                </a:extLst>
              </p:cNvPr>
              <p:cNvSpPr txBox="1"/>
              <p:nvPr/>
            </p:nvSpPr>
            <p:spPr>
              <a:xfrm>
                <a:off x="7273729" y="5228310"/>
                <a:ext cx="2251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Response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F1852B2-75EE-431D-A433-F6E49320E51F}"/>
                </a:ext>
              </a:extLst>
            </p:cNvPr>
            <p:cNvGrpSpPr/>
            <p:nvPr/>
          </p:nvGrpSpPr>
          <p:grpSpPr>
            <a:xfrm>
              <a:off x="749440" y="3572138"/>
              <a:ext cx="6221631" cy="2602387"/>
              <a:chOff x="749440" y="3572138"/>
              <a:chExt cx="6221631" cy="2602387"/>
            </a:xfrm>
          </p:grpSpPr>
          <p:pic>
            <p:nvPicPr>
              <p:cNvPr id="2" name="Picture 2" descr="카카오 챗봇 유료화, &amp;quot;요금 비싸다&amp;quot; 논란 &amp;lt; 라이프&amp;amp;컬쳐 &amp;lt; 기사본문 - AI타임스">
                <a:extLst>
                  <a:ext uri="{FF2B5EF4-FFF2-40B4-BE49-F238E27FC236}">
                    <a16:creationId xmlns:a16="http://schemas.microsoft.com/office/drawing/2014/main" id="{5A7B3902-13A6-437F-B5F4-3C612A1E08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0346" y="4705412"/>
                <a:ext cx="1921745" cy="1404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FBED8C2-47BD-48CC-9E9D-932170F48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6497" y="3572138"/>
                <a:ext cx="1871853" cy="1194383"/>
              </a:xfrm>
              <a:prstGeom prst="rect">
                <a:avLst/>
              </a:prstGeom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6A7DC48A-5A4F-4E93-B29B-C1310DA642BB}"/>
                  </a:ext>
                </a:extLst>
              </p:cNvPr>
              <p:cNvSpPr/>
              <p:nvPr/>
            </p:nvSpPr>
            <p:spPr>
              <a:xfrm>
                <a:off x="749440" y="3572138"/>
                <a:ext cx="6221631" cy="2602387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2" name="Picture 8" descr="카카오톡 - 나무위키">
                <a:extLst>
                  <a:ext uri="{FF2B5EF4-FFF2-40B4-BE49-F238E27FC236}">
                    <a16:creationId xmlns:a16="http://schemas.microsoft.com/office/drawing/2014/main" id="{C2F9252E-6ABA-4864-8E62-F6598C7ECD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969" y="4428929"/>
                <a:ext cx="978939" cy="978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1C7FFB58-F9EA-445B-953B-7F2C9F350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1136" y="4719968"/>
                <a:ext cx="1853841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08CC4201-E560-4995-ADE4-8D5B4D683C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1135" y="5124921"/>
                <a:ext cx="1853841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9A9180-3406-450D-8EFB-A8DB735519DB}"/>
                  </a:ext>
                </a:extLst>
              </p:cNvPr>
              <p:cNvSpPr txBox="1"/>
              <p:nvPr/>
            </p:nvSpPr>
            <p:spPr>
              <a:xfrm>
                <a:off x="2750801" y="4261854"/>
                <a:ext cx="2251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사용자 발화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9A324B3-D703-442E-BA5E-58D264A7DC06}"/>
                  </a:ext>
                </a:extLst>
              </p:cNvPr>
              <p:cNvSpPr txBox="1"/>
              <p:nvPr/>
            </p:nvSpPr>
            <p:spPr>
              <a:xfrm>
                <a:off x="2746505" y="5247457"/>
                <a:ext cx="2251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   응답</a:t>
                </a:r>
              </a:p>
            </p:txBody>
          </p:sp>
        </p:grp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B723D14-0279-4B2D-A258-19CF981E6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4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50"/>
    </mc:Choice>
    <mc:Fallback>
      <p:transition spd="slow" advTm="42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1174</TotalTime>
  <Words>661</Words>
  <Application>Microsoft Office PowerPoint</Application>
  <PresentationFormat>와이드스크린</PresentationFormat>
  <Paragraphs>115</Paragraphs>
  <Slides>11</Slides>
  <Notes>11</Notes>
  <HiddenSlides>0</HiddenSlides>
  <MMClips>11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나눔스퀘어라운드 Regular</vt:lpstr>
      <vt:lpstr>맑은 고딕</vt:lpstr>
      <vt:lpstr>나눔스퀘어_ac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 Jong Kyu</cp:lastModifiedBy>
  <cp:revision>152</cp:revision>
  <dcterms:created xsi:type="dcterms:W3CDTF">2015-01-21T11:35:38Z</dcterms:created>
  <dcterms:modified xsi:type="dcterms:W3CDTF">2021-12-08T12:02:41Z</dcterms:modified>
</cp:coreProperties>
</file>